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8"/>
    <a:srgbClr val="FF6600"/>
    <a:srgbClr val="FF9933"/>
    <a:srgbClr val="FF66CC"/>
    <a:srgbClr val="6C180E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5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962" y="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24/04/2024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F05E6C1-014C-FA16-512B-F6C7807031C2}"/>
              </a:ext>
            </a:extLst>
          </p:cNvPr>
          <p:cNvSpPr txBox="1"/>
          <p:nvPr/>
        </p:nvSpPr>
        <p:spPr>
          <a:xfrm>
            <a:off x="636331" y="2263515"/>
            <a:ext cx="1249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13 </a:t>
            </a:r>
            <a:r>
              <a:rPr lang="fr-FR" sz="1400" b="1" dirty="0" smtClean="0">
                <a:latin typeface="Century Gothic" panose="020B0502020202020204" pitchFamily="34" charset="0"/>
              </a:rPr>
              <a:t>au </a:t>
            </a:r>
            <a:r>
              <a:rPr lang="fr-FR" sz="1400" b="1" dirty="0">
                <a:latin typeface="Century Gothic" panose="020B0502020202020204" pitchFamily="34" charset="0"/>
              </a:rPr>
              <a:t>17 mai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570956" y="4394657"/>
            <a:ext cx="1580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</a:t>
            </a:r>
            <a:r>
              <a:rPr lang="fr-FR" sz="1400" b="1" dirty="0" smtClean="0">
                <a:latin typeface="Century Gothic" panose="020B0502020202020204" pitchFamily="34" charset="0"/>
              </a:rPr>
              <a:t>27 au 31 </a:t>
            </a: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mai</a:t>
            </a:r>
            <a:endParaRPr lang="fr-FR" sz="1400" b="1" dirty="0">
              <a:latin typeface="Century Gothic" panose="020B0502020202020204" pitchFamily="34" charset="0"/>
            </a:endParaRPr>
          </a:p>
          <a:p>
            <a:pPr algn="ctr"/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109E8BB7-7033-46E6-1C4C-9B44BC158AA9}"/>
              </a:ext>
            </a:extLst>
          </p:cNvPr>
          <p:cNvSpPr txBox="1"/>
          <p:nvPr/>
        </p:nvSpPr>
        <p:spPr>
          <a:xfrm>
            <a:off x="6867391" y="3150154"/>
            <a:ext cx="174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Charcuterie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  <a:r>
              <a:rPr lang="fr-FR" sz="900" dirty="0" err="1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Strogonoff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Fraises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chantilly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Compote de fruits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758B2EF0-C533-B407-12FD-6B22ADB13D37}"/>
              </a:ext>
            </a:extLst>
          </p:cNvPr>
          <p:cNvSpPr txBox="1"/>
          <p:nvPr/>
        </p:nvSpPr>
        <p:spPr>
          <a:xfrm>
            <a:off x="5206323" y="3173315"/>
            <a:ext cx="16975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Gazpacho de tomates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 de terre farcie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solidFill>
                <a:srgbClr val="FF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</a:t>
            </a:r>
          </a:p>
          <a:p>
            <a:pPr algn="ctr"/>
            <a:endParaRPr lang="fr-FR" sz="9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Crème dessert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Gaufrette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48485" y="4364920"/>
            <a:ext cx="17781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</a:rPr>
              <a:t>Salade  </a:t>
            </a:r>
            <a:r>
              <a:rPr lang="fr-FR" sz="900" dirty="0" smtClean="0">
                <a:latin typeface="Century Gothic" panose="020B0502020202020204" pitchFamily="34" charset="0"/>
              </a:rPr>
              <a:t>César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Poulet rôti au thym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Poêlée de légumes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Eclair </a:t>
            </a:r>
            <a:r>
              <a:rPr lang="fr-FR" sz="900" dirty="0" smtClean="0">
                <a:latin typeface="Century Gothic" panose="020B0502020202020204" pitchFamily="34" charset="0"/>
              </a:rPr>
              <a:t>au chocolat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Brioche feuilletée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pralines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3577635" y="1930136"/>
            <a:ext cx="170379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parisienne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Fricassée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volaille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Epinards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</a:t>
            </a:r>
          </a:p>
          <a:p>
            <a:pPr algn="ctr"/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de fraises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1845622" y="1994116"/>
            <a:ext cx="180183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Melon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Tagliatelles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au chorizo </a:t>
            </a:r>
          </a:p>
          <a:p>
            <a:pPr algn="ctr"/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Mousse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confiture 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pain p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âte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tartiner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5087555" y="1691767"/>
            <a:ext cx="188555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900" dirty="0" err="1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Panismile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(tomate-mozzarella)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de colin au citron vert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Abricot</a:t>
            </a: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Crème au  chocolat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8449395" y="2004404"/>
            <a:ext cx="1957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VÉGÉTARIEN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Tomates à la vinaigrette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b="1" dirty="0" smtClean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dés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d’emmental 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méditerranéen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végétal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au lait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Beignet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framboise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AF569CB-8B3D-0BCC-0017-00C4599C94C7}"/>
              </a:ext>
            </a:extLst>
          </p:cNvPr>
          <p:cNvSpPr txBox="1"/>
          <p:nvPr/>
        </p:nvSpPr>
        <p:spPr>
          <a:xfrm>
            <a:off x="6807348" y="1945513"/>
            <a:ext cx="1804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 / feta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de veau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l’ancienne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terre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carottes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fruits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Compote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Brioche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pépites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13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2023/2024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53472" y="3121281"/>
            <a:ext cx="1843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VÉG</a:t>
            </a:r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ÉTARIEN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Betteraves à la vinaigrette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tuile de parmesan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Boulette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orge chèvre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miel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Pêche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Cookies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Jus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fruit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55121" y="3422240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</a:t>
            </a:r>
            <a:r>
              <a:rPr lang="fr-FR" sz="1400" b="1" dirty="0" smtClean="0">
                <a:latin typeface="Century Gothic" panose="020B0502020202020204" pitchFamily="34" charset="0"/>
              </a:rPr>
              <a:t>20 au </a:t>
            </a:r>
            <a:r>
              <a:rPr lang="fr-FR" sz="1400" b="1" dirty="0">
                <a:latin typeface="Century Gothic" panose="020B0502020202020204" pitchFamily="34" charset="0"/>
              </a:rPr>
              <a:t>24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mai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885950" y="4350304"/>
            <a:ext cx="167966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Cervelas </a:t>
            </a:r>
            <a:r>
              <a:rPr lang="fr-FR" sz="90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90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rloff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beurre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Crumble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pommes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Crème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vanille -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1721749" y="3249560"/>
            <a:ext cx="189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Lundi </a:t>
            </a:r>
          </a:p>
          <a:p>
            <a:pPr algn="ctr"/>
            <a:r>
              <a:rPr lang="fr-FR" sz="12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Pentecôte</a:t>
            </a:r>
            <a:endParaRPr lang="fr-FR" sz="12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312314" y="4355246"/>
            <a:ext cx="1558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Pastèque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Paupiette de dinde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provençale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Coquillettes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vanille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de fruits - 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896700" y="4402956"/>
            <a:ext cx="17681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VÉGÉTARIEN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Feuilleté au fromage 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</a:rPr>
              <a:t>Croustillant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</a:rPr>
              <a:t>au cheddar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</a:rPr>
              <a:t>Ratatouille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</a:rPr>
              <a:t>Nectarine</a:t>
            </a:r>
          </a:p>
          <a:p>
            <a:pPr algn="ctr"/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Palmier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géant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49395" y="4364936"/>
            <a:ext cx="183927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rouge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la vinaigrette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Fish and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chips de colin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Frites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Glace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Beignet roulé aux pommes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1B2AB984-B0E0-34B9-08F4-E4DBA2BA2CFC}"/>
              </a:ext>
            </a:extLst>
          </p:cNvPr>
          <p:cNvSpPr txBox="1"/>
          <p:nvPr/>
        </p:nvSpPr>
        <p:spPr>
          <a:xfrm>
            <a:off x="400026" y="5774762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3 </a:t>
            </a:r>
            <a:r>
              <a:rPr lang="fr-FR" sz="1400" b="1" dirty="0" smtClean="0">
                <a:latin typeface="Century Gothic" panose="020B0502020202020204" pitchFamily="34" charset="0"/>
              </a:rPr>
              <a:t>au </a:t>
            </a:r>
            <a:r>
              <a:rPr lang="fr-FR" sz="1400" b="1" dirty="0" smtClean="0">
                <a:latin typeface="Century Gothic" panose="020B0502020202020204" pitchFamily="34" charset="0"/>
              </a:rPr>
              <a:t>7 </a:t>
            </a:r>
            <a:endParaRPr lang="fr-FR" sz="14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juin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3481447" y="5604008"/>
            <a:ext cx="1812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Asperges fraîches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Escalope de dinde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viennoise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Petits pois/carottes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aux fruits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Chausson aux pommes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5168773" y="5600249"/>
            <a:ext cx="182076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Salade coleslaw 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Steak haché </a:t>
            </a:r>
            <a:r>
              <a:rPr lang="fr-FR" sz="900" dirty="0">
                <a:latin typeface="Century Gothic" panose="020B0502020202020204" pitchFamily="34" charset="0"/>
              </a:rPr>
              <a:t>sauce </a:t>
            </a:r>
            <a:r>
              <a:rPr lang="fr-FR" sz="900" dirty="0" smtClean="0">
                <a:latin typeface="Century Gothic" panose="020B0502020202020204" pitchFamily="34" charset="0"/>
              </a:rPr>
              <a:t>au poivre 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Duo  :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H</a:t>
            </a:r>
            <a:r>
              <a:rPr lang="fr-FR" sz="900" dirty="0" smtClean="0">
                <a:latin typeface="Century Gothic" panose="020B0502020202020204" pitchFamily="34" charset="0"/>
              </a:rPr>
              <a:t>aricots verts/haricots beurre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</a:rPr>
              <a:t>Fromage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</a:rPr>
              <a:t>Ananas</a:t>
            </a: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 -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muffin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6902905" y="5573385"/>
            <a:ext cx="16908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VÉGÉTARIEN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lentilles caviar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Palet mozzarella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Jardinière de légumes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Pêche</a:t>
            </a:r>
            <a:endParaRPr lang="fr-FR" sz="4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iégeois à la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vanille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Madeleine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1BE2847B-BBFF-B246-FA88-FBB132CE9B0D}"/>
              </a:ext>
            </a:extLst>
          </p:cNvPr>
          <p:cNvSpPr txBox="1"/>
          <p:nvPr/>
        </p:nvSpPr>
        <p:spPr>
          <a:xfrm>
            <a:off x="8438977" y="5605459"/>
            <a:ext cx="19065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Tomates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vinaigrette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Parmentier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saumon gratiné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r>
              <a:rPr lang="fr-FR" sz="900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de fruits</a:t>
            </a: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</a:rPr>
              <a:t>Gâteau au yaourt maison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</a:rPr>
              <a:t>-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3CD5786-52EB-9518-CC87-8A946D64C633}"/>
              </a:ext>
            </a:extLst>
          </p:cNvPr>
          <p:cNvSpPr txBox="1"/>
          <p:nvPr/>
        </p:nvSpPr>
        <p:spPr>
          <a:xfrm>
            <a:off x="8540626" y="3178407"/>
            <a:ext cx="194572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grecque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sole sauce bonne femme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Blé / brocolis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 flottante</a:t>
            </a: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fruitS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Crêpe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1797419" y="5619060"/>
            <a:ext cx="17494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Chiffonnade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fourme d’Ambert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Emincé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porc sauce madère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Patate douce et fèves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ail</a:t>
            </a:r>
          </a:p>
          <a:p>
            <a:pPr algn="ctr"/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Kouign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amann 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de pomme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2471</TotalTime>
  <Words>406</Words>
  <Application>Microsoft Office PowerPoint</Application>
  <PresentationFormat>Personnalisé</PresentationFormat>
  <Paragraphs>149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255</cp:revision>
  <cp:lastPrinted>2024-04-24T06:49:13Z</cp:lastPrinted>
  <dcterms:created xsi:type="dcterms:W3CDTF">2022-06-10T11:49:18Z</dcterms:created>
  <dcterms:modified xsi:type="dcterms:W3CDTF">2024-04-24T06:49:15Z</dcterms:modified>
</cp:coreProperties>
</file>