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691813" cy="7559675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8238"/>
    <a:srgbClr val="FF66CC"/>
    <a:srgbClr val="FF9933"/>
    <a:srgbClr val="6C180E"/>
    <a:srgbClr val="982B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45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962" y="102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06/06/2024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536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06/06/2024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7601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06/06/2024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6849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06/06/2024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227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06/06/2024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095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06/06/2024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7390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06/06/2024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109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06/06/2024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919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06/06/2024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517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06/06/2024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285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06/06/2024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0611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6FDE7-2486-48BC-B5BA-06952977246E}" type="datetimeFigureOut">
              <a:rPr lang="fr-FR" smtClean="0"/>
              <a:pPr/>
              <a:t>06/06/2024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153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BD3680AA-EEAF-88C2-BABE-76AE055DA1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59"/>
            <a:ext cx="10691813" cy="7558636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EF05E6C1-014C-FA16-512B-F6C7807031C2}"/>
              </a:ext>
            </a:extLst>
          </p:cNvPr>
          <p:cNvSpPr txBox="1"/>
          <p:nvPr/>
        </p:nvSpPr>
        <p:spPr>
          <a:xfrm>
            <a:off x="636331" y="2263515"/>
            <a:ext cx="12496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Century Gothic" panose="020B0502020202020204" pitchFamily="34" charset="0"/>
              </a:rPr>
              <a:t>Du 10 au 14 juin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="" xmlns:a16="http://schemas.microsoft.com/office/drawing/2014/main" id="{1B2AB984-B0E0-34B9-08F4-E4DBA2BA2CFC}"/>
              </a:ext>
            </a:extLst>
          </p:cNvPr>
          <p:cNvSpPr txBox="1"/>
          <p:nvPr/>
        </p:nvSpPr>
        <p:spPr>
          <a:xfrm>
            <a:off x="470659" y="4402598"/>
            <a:ext cx="15809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Century Gothic" panose="020B0502020202020204" pitchFamily="34" charset="0"/>
              </a:rPr>
              <a:t>Du 24 au 28 </a:t>
            </a:r>
          </a:p>
          <a:p>
            <a:pPr algn="ctr"/>
            <a:r>
              <a:rPr lang="fr-FR" sz="1400" b="1" dirty="0">
                <a:latin typeface="Century Gothic" panose="020B0502020202020204" pitchFamily="34" charset="0"/>
              </a:rPr>
              <a:t>juin</a:t>
            </a:r>
          </a:p>
          <a:p>
            <a:pPr algn="ctr"/>
            <a:endParaRPr lang="fr-FR" sz="1400" b="1" dirty="0">
              <a:latin typeface="Century Gothic" panose="020B0502020202020204" pitchFamily="34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="" xmlns:a16="http://schemas.microsoft.com/office/drawing/2014/main" id="{109E8BB7-7033-46E6-1C4C-9B44BC158AA9}"/>
              </a:ext>
            </a:extLst>
          </p:cNvPr>
          <p:cNvSpPr txBox="1"/>
          <p:nvPr/>
        </p:nvSpPr>
        <p:spPr>
          <a:xfrm>
            <a:off x="6822251" y="3150327"/>
            <a:ext cx="17443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Mortadelle/cornichon</a:t>
            </a:r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Pavé </a:t>
            </a:r>
            <a:r>
              <a:rPr lang="fr-FR" sz="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cabillaud </a:t>
            </a:r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sauce </a:t>
            </a:r>
            <a:r>
              <a:rPr lang="fr-FR" sz="8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beurre </a:t>
            </a:r>
            <a:r>
              <a:rPr lang="fr-FR" sz="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blanc</a:t>
            </a:r>
          </a:p>
          <a:p>
            <a:pPr algn="ctr"/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Ratatouille maison</a:t>
            </a:r>
          </a:p>
          <a:p>
            <a:pPr algn="ctr"/>
            <a:r>
              <a:rPr lang="fr-FR" sz="8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8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</a:p>
          <a:p>
            <a:pPr algn="ctr"/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Glace</a:t>
            </a:r>
            <a:endParaRPr lang="fr-FR" sz="8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 smtClean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8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Cerises </a:t>
            </a:r>
            <a:endParaRPr lang="fr-FR" sz="8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Gâteaux secs</a:t>
            </a:r>
            <a:endParaRPr lang="fr-FR" sz="8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="" xmlns:a16="http://schemas.microsoft.com/office/drawing/2014/main" id="{758B2EF0-C533-B407-12FD-6B22ADB13D37}"/>
              </a:ext>
            </a:extLst>
          </p:cNvPr>
          <p:cNvSpPr txBox="1"/>
          <p:nvPr/>
        </p:nvSpPr>
        <p:spPr>
          <a:xfrm>
            <a:off x="5164919" y="3169095"/>
            <a:ext cx="1805507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800" dirty="0" smtClean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Chou </a:t>
            </a:r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rouge </a:t>
            </a:r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la vinaigrette</a:t>
            </a:r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Escalope viennoise</a:t>
            </a:r>
          </a:p>
          <a:p>
            <a:pPr algn="ctr"/>
            <a:r>
              <a:rPr lang="fr-FR" sz="8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Courgettes sautées </a:t>
            </a:r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 ail</a:t>
            </a:r>
          </a:p>
          <a:p>
            <a:pPr algn="ctr"/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Gâteau de riz</a:t>
            </a:r>
          </a:p>
          <a:p>
            <a:pPr algn="ctr"/>
            <a:endParaRPr lang="fr-FR" sz="800" dirty="0" smtClean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 smtClean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8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8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Liégeois </a:t>
            </a:r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la vanille</a:t>
            </a:r>
            <a:endParaRPr lang="fr-FR" sz="8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Gaufre</a:t>
            </a:r>
            <a:endParaRPr lang="fr-FR" sz="8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3495244" y="4352220"/>
            <a:ext cx="17781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>
                <a:latin typeface="Century Gothic" panose="020B0502020202020204" pitchFamily="34" charset="0"/>
              </a:rPr>
              <a:t>Salade </a:t>
            </a:r>
            <a:r>
              <a:rPr lang="fr-FR" sz="800" dirty="0">
                <a:latin typeface="Century Gothic" panose="020B0502020202020204" pitchFamily="34" charset="0"/>
              </a:rPr>
              <a:t>c</a:t>
            </a:r>
            <a:r>
              <a:rPr lang="fr-FR" sz="800" dirty="0" smtClean="0">
                <a:latin typeface="Century Gothic" panose="020B0502020202020204" pitchFamily="34" charset="0"/>
              </a:rPr>
              <a:t>oleslaw</a:t>
            </a:r>
            <a:endParaRPr lang="fr-FR" sz="800" dirty="0">
              <a:latin typeface="Century Gothic" panose="020B0502020202020204" pitchFamily="34" charset="0"/>
            </a:endParaRPr>
          </a:p>
          <a:p>
            <a:pPr algn="ctr"/>
            <a:r>
              <a:rPr lang="fr-FR" sz="800" dirty="0">
                <a:latin typeface="Century Gothic" panose="020B0502020202020204" pitchFamily="34" charset="0"/>
              </a:rPr>
              <a:t>Quenelle de brochet</a:t>
            </a:r>
          </a:p>
          <a:p>
            <a:pPr algn="ctr"/>
            <a:r>
              <a:rPr lang="fr-FR" sz="800" dirty="0">
                <a:latin typeface="Century Gothic" panose="020B0502020202020204" pitchFamily="34" charset="0"/>
              </a:rPr>
              <a:t>Riz pilaf</a:t>
            </a:r>
          </a:p>
          <a:p>
            <a:pPr algn="ctr"/>
            <a:r>
              <a:rPr lang="fr-FR" sz="8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800" dirty="0" smtClean="0">
                <a:latin typeface="Century Gothic" panose="020B0502020202020204" pitchFamily="34" charset="0"/>
              </a:rPr>
              <a:t>Fromage </a:t>
            </a:r>
          </a:p>
          <a:p>
            <a:pPr algn="ctr"/>
            <a:r>
              <a:rPr lang="fr-FR" sz="8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800" dirty="0" smtClean="0">
                <a:latin typeface="Century Gothic" panose="020B0502020202020204" pitchFamily="34" charset="0"/>
              </a:rPr>
              <a:t>Crème </a:t>
            </a:r>
            <a:r>
              <a:rPr lang="fr-FR" sz="800" dirty="0">
                <a:latin typeface="Century Gothic" panose="020B0502020202020204" pitchFamily="34" charset="0"/>
              </a:rPr>
              <a:t>au </a:t>
            </a:r>
            <a:r>
              <a:rPr lang="fr-FR" sz="800" dirty="0" smtClean="0">
                <a:latin typeface="Century Gothic" panose="020B0502020202020204" pitchFamily="34" charset="0"/>
              </a:rPr>
              <a:t>chocolat</a:t>
            </a:r>
            <a:endParaRPr lang="fr-FR" sz="800" dirty="0">
              <a:latin typeface="Century Gothic" panose="020B0502020202020204" pitchFamily="34" charset="0"/>
            </a:endParaRPr>
          </a:p>
          <a:p>
            <a:pPr algn="ctr"/>
            <a:endParaRPr lang="fr-FR" sz="8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8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Roulé </a:t>
            </a:r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aux fruits</a:t>
            </a:r>
            <a:endParaRPr lang="fr-FR" sz="8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Jus de fruit</a:t>
            </a: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="" xmlns:a16="http://schemas.microsoft.com/office/drawing/2014/main" id="{1AF569CB-8B3D-0BCC-0017-00C4599C94C7}"/>
              </a:ext>
            </a:extLst>
          </p:cNvPr>
          <p:cNvSpPr txBox="1"/>
          <p:nvPr/>
        </p:nvSpPr>
        <p:spPr>
          <a:xfrm>
            <a:off x="3493223" y="1979536"/>
            <a:ext cx="17741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u="sng" dirty="0" smtClean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 végétarien</a:t>
            </a:r>
            <a:endParaRPr lang="fr-FR" sz="800" b="1" u="sng" dirty="0">
              <a:solidFill>
                <a:srgbClr val="008238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800" dirty="0" smtClean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Concombre </a:t>
            </a:r>
            <a:r>
              <a:rPr lang="fr-FR" sz="8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fr-FR" sz="800" dirty="0" smtClean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800" dirty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bulgare</a:t>
            </a:r>
          </a:p>
          <a:p>
            <a:pPr algn="ctr"/>
            <a:r>
              <a:rPr lang="fr-FR" sz="8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Pâtes à la bolognaise végétale</a:t>
            </a:r>
            <a:endParaRPr lang="fr-FR" sz="800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Crème </a:t>
            </a:r>
            <a:r>
              <a:rPr lang="fr-FR" sz="800" dirty="0" smtClean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caramel</a:t>
            </a:r>
            <a:endParaRPr lang="fr-FR" sz="800" dirty="0">
              <a:solidFill>
                <a:srgbClr val="008238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 smtClean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 smtClean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80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Pain fromage </a:t>
            </a:r>
            <a:endParaRPr lang="fr-FR" sz="8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Jus </a:t>
            </a:r>
            <a:r>
              <a:rPr lang="fr-FR" sz="8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fruit</a:t>
            </a:r>
            <a:endParaRPr lang="fr-FR" sz="8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="" xmlns:a16="http://schemas.microsoft.com/office/drawing/2014/main" id="{1AF569CB-8B3D-0BCC-0017-00C4599C94C7}"/>
              </a:ext>
            </a:extLst>
          </p:cNvPr>
          <p:cNvSpPr txBox="1"/>
          <p:nvPr/>
        </p:nvSpPr>
        <p:spPr>
          <a:xfrm>
            <a:off x="1857232" y="1917981"/>
            <a:ext cx="18018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Melon</a:t>
            </a:r>
          </a:p>
          <a:p>
            <a:pPr algn="ctr"/>
            <a:r>
              <a:rPr lang="fr-FR" sz="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Noix de joue de porc</a:t>
            </a:r>
          </a:p>
          <a:p>
            <a:pPr algn="ctr"/>
            <a:r>
              <a:rPr lang="fr-FR" sz="800" b="1" dirty="0" smtClean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8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Carottes persillées</a:t>
            </a:r>
            <a:endParaRPr lang="fr-FR" sz="8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 </a:t>
            </a:r>
          </a:p>
          <a:p>
            <a:pPr algn="ctr"/>
            <a:r>
              <a:rPr lang="fr-FR" sz="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Donuts </a:t>
            </a:r>
            <a:r>
              <a:rPr lang="fr-FR" sz="8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chocolat</a:t>
            </a:r>
            <a:endParaRPr lang="fr-FR" sz="8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Abricot</a:t>
            </a:r>
            <a:endParaRPr lang="fr-FR" sz="8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Gâteaux secs</a:t>
            </a:r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="" xmlns:a16="http://schemas.microsoft.com/office/drawing/2014/main" id="{1AF569CB-8B3D-0BCC-0017-00C4599C94C7}"/>
              </a:ext>
            </a:extLst>
          </p:cNvPr>
          <p:cNvSpPr txBox="1"/>
          <p:nvPr/>
        </p:nvSpPr>
        <p:spPr>
          <a:xfrm>
            <a:off x="5214978" y="1766029"/>
            <a:ext cx="1666895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de riz</a:t>
            </a:r>
          </a:p>
          <a:p>
            <a:pPr algn="ctr"/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Cordon bleu</a:t>
            </a:r>
          </a:p>
          <a:p>
            <a:pPr algn="ctr"/>
            <a:r>
              <a:rPr lang="fr-FR" sz="8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Petits pois</a:t>
            </a:r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Pêche</a:t>
            </a:r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 smtClean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8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fr-FR" sz="8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Fromage blanc </a:t>
            </a:r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aux fruits – « </a:t>
            </a:r>
            <a:r>
              <a:rPr lang="fr-FR" sz="8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Pépito »</a:t>
            </a:r>
            <a:endParaRPr lang="fr-FR" sz="8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="" xmlns:a16="http://schemas.microsoft.com/office/drawing/2014/main" id="{1AF569CB-8B3D-0BCC-0017-00C4599C94C7}"/>
              </a:ext>
            </a:extLst>
          </p:cNvPr>
          <p:cNvSpPr txBox="1"/>
          <p:nvPr/>
        </p:nvSpPr>
        <p:spPr>
          <a:xfrm>
            <a:off x="8462231" y="1919910"/>
            <a:ext cx="18297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Rillettes </a:t>
            </a:r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volaille</a:t>
            </a:r>
          </a:p>
          <a:p>
            <a:pPr algn="ctr"/>
            <a:r>
              <a:rPr lang="fr-FR" sz="8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Rôti </a:t>
            </a:r>
            <a:r>
              <a:rPr lang="fr-FR" sz="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veau </a:t>
            </a:r>
            <a:r>
              <a:rPr lang="fr-FR" sz="8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sauce forestière</a:t>
            </a:r>
            <a:endParaRPr lang="fr-FR" sz="8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Ecrasé  </a:t>
            </a:r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pommes </a:t>
            </a:r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terre maison</a:t>
            </a:r>
          </a:p>
          <a:p>
            <a:pPr algn="ctr"/>
            <a:r>
              <a:rPr lang="fr-FR" sz="8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</a:p>
          <a:p>
            <a:pPr algn="ctr"/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Cerises</a:t>
            </a:r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 smtClean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8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Gaufrette </a:t>
            </a:r>
            <a:r>
              <a:rPr lang="fr-FR" sz="8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chocolat </a:t>
            </a:r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Nectarine</a:t>
            </a:r>
            <a:endParaRPr lang="fr-FR" sz="8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="" xmlns:a16="http://schemas.microsoft.com/office/drawing/2014/main" id="{1AF569CB-8B3D-0BCC-0017-00C4599C94C7}"/>
              </a:ext>
            </a:extLst>
          </p:cNvPr>
          <p:cNvSpPr txBox="1"/>
          <p:nvPr/>
        </p:nvSpPr>
        <p:spPr>
          <a:xfrm>
            <a:off x="6822251" y="1922247"/>
            <a:ext cx="18043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Friand au fromage</a:t>
            </a:r>
          </a:p>
          <a:p>
            <a:pPr algn="ctr"/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Paupiette de poisson </a:t>
            </a:r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la crème </a:t>
            </a:r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l’estragon</a:t>
            </a:r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Poêlée de légumes</a:t>
            </a:r>
          </a:p>
          <a:p>
            <a:pPr algn="ctr"/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Banane</a:t>
            </a:r>
          </a:p>
          <a:p>
            <a:pPr algn="ctr"/>
            <a:r>
              <a:rPr lang="fr-FR" sz="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800" dirty="0" smtClean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8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fr-FR" sz="8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Muffin </a:t>
            </a:r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pate à tartiner </a:t>
            </a:r>
            <a:endParaRPr lang="fr-FR" sz="8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7851B03A-004C-AE42-E00A-73F36B35DB98}"/>
              </a:ext>
            </a:extLst>
          </p:cNvPr>
          <p:cNvSpPr txBox="1"/>
          <p:nvPr/>
        </p:nvSpPr>
        <p:spPr>
          <a:xfrm>
            <a:off x="2236206" y="63374"/>
            <a:ext cx="5038360" cy="1133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400" dirty="0">
                <a:solidFill>
                  <a:srgbClr val="6C180E"/>
                </a:solidFill>
                <a:latin typeface="Bebas Neue Book" panose="00000500000000000000" pitchFamily="50" charset="0"/>
              </a:rPr>
              <a:t>    ANNÉE SCOLAIRE </a:t>
            </a:r>
          </a:p>
          <a:p>
            <a:pPr algn="ctr"/>
            <a:r>
              <a:rPr lang="fr-FR" sz="3400" dirty="0">
                <a:solidFill>
                  <a:srgbClr val="6C180E"/>
                </a:solidFill>
                <a:latin typeface="Bebas Neue Book" panose="00000500000000000000" pitchFamily="50" charset="0"/>
              </a:rPr>
              <a:t>     2023/2024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3498040" y="3172317"/>
            <a:ext cx="18300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800" dirty="0" smtClean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de tomates mozzarella</a:t>
            </a:r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Gratin de </a:t>
            </a:r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pâtes </a:t>
            </a:r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jambon</a:t>
            </a:r>
          </a:p>
          <a:p>
            <a:pPr algn="ctr"/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Marmelade d’abricots</a:t>
            </a:r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 smtClean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8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Beignet </a:t>
            </a:r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fr-FR" sz="8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framboise</a:t>
            </a:r>
            <a:endParaRPr lang="fr-FR" sz="8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="" xmlns:a16="http://schemas.microsoft.com/office/drawing/2014/main" id="{1B2AB984-B0E0-34B9-08F4-E4DBA2BA2CFC}"/>
              </a:ext>
            </a:extLst>
          </p:cNvPr>
          <p:cNvSpPr txBox="1"/>
          <p:nvPr/>
        </p:nvSpPr>
        <p:spPr>
          <a:xfrm>
            <a:off x="455121" y="3422240"/>
            <a:ext cx="1580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Century Gothic" panose="020B0502020202020204" pitchFamily="34" charset="0"/>
              </a:rPr>
              <a:t>Du 17 au 21 </a:t>
            </a:r>
          </a:p>
          <a:p>
            <a:pPr algn="ctr"/>
            <a:r>
              <a:rPr lang="fr-FR" sz="1400" b="1" dirty="0">
                <a:latin typeface="Century Gothic" panose="020B0502020202020204" pitchFamily="34" charset="0"/>
              </a:rPr>
              <a:t>juin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1837912" y="4350304"/>
            <a:ext cx="1771188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u="sng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 végétarien</a:t>
            </a:r>
            <a:endParaRPr lang="fr-FR" sz="800" b="1" u="sng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8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Pastèque</a:t>
            </a:r>
            <a:endParaRPr lang="fr-FR" sz="800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Galette au </a:t>
            </a:r>
            <a:r>
              <a:rPr lang="fr-FR" sz="8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chèvre et à la tomate</a:t>
            </a:r>
            <a:endParaRPr lang="fr-FR" sz="800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Brocolis/carottes</a:t>
            </a:r>
          </a:p>
          <a:p>
            <a:pPr algn="ctr"/>
            <a:r>
              <a:rPr lang="fr-FR" sz="8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Tarte à la </a:t>
            </a:r>
            <a:r>
              <a:rPr lang="fr-FR" sz="8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mangue maison</a:t>
            </a:r>
          </a:p>
          <a:p>
            <a:pPr algn="ctr"/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fr-FR" sz="8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8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Pain</a:t>
            </a:r>
            <a:r>
              <a:rPr lang="fr-FR" sz="8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confiture</a:t>
            </a:r>
            <a:endParaRPr lang="fr-FR" sz="8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1772001" y="3149017"/>
            <a:ext cx="17456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u="sng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 </a:t>
            </a:r>
            <a:r>
              <a:rPr lang="fr-FR" sz="800" b="1" u="sng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végétarien</a:t>
            </a:r>
            <a:endParaRPr lang="fr-FR" sz="800" dirty="0" smtClean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8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Radis et son </a:t>
            </a:r>
            <a:r>
              <a:rPr lang="fr-FR" sz="8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beurre</a:t>
            </a:r>
          </a:p>
          <a:p>
            <a:pPr algn="ctr"/>
            <a:r>
              <a:rPr lang="fr-FR" sz="8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Saucisse </a:t>
            </a:r>
            <a:r>
              <a:rPr lang="fr-FR" sz="8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végétale</a:t>
            </a:r>
            <a:endParaRPr lang="fr-FR" sz="800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Haricots verts / pommes de terre  à la </a:t>
            </a:r>
            <a:r>
              <a:rPr lang="fr-FR" sz="8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vapeur </a:t>
            </a:r>
          </a:p>
          <a:p>
            <a:pPr algn="ctr"/>
            <a:r>
              <a:rPr lang="fr-FR" sz="8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</a:t>
            </a:r>
          </a:p>
          <a:p>
            <a:pPr algn="ctr"/>
            <a:r>
              <a:rPr lang="fr-FR" sz="8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Crème </a:t>
            </a:r>
            <a:r>
              <a:rPr lang="fr-FR" sz="8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brûlée</a:t>
            </a:r>
            <a:endParaRPr lang="fr-FR" sz="800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8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Prune - Brownies</a:t>
            </a:r>
            <a:endParaRPr lang="fr-FR" sz="8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5195639" y="4355246"/>
            <a:ext cx="16756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Tarte </a:t>
            </a:r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aux </a:t>
            </a:r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poireaux</a:t>
            </a:r>
          </a:p>
          <a:p>
            <a:pPr algn="ctr"/>
            <a:r>
              <a:rPr lang="fr-FR" sz="8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Rôti </a:t>
            </a:r>
            <a:r>
              <a:rPr lang="fr-FR" sz="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bœuf </a:t>
            </a:r>
          </a:p>
          <a:p>
            <a:pPr algn="ctr"/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Pommes noisettes</a:t>
            </a:r>
          </a:p>
          <a:p>
            <a:pPr algn="ctr"/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</a:t>
            </a:r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Prune</a:t>
            </a:r>
            <a:endParaRPr lang="fr-FR" sz="8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 smtClean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 smtClean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8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8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Compote de fruits - Gâteaux secs</a:t>
            </a:r>
            <a:endParaRPr lang="fr-FR" sz="8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6714499" y="4350304"/>
            <a:ext cx="18949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>
                <a:latin typeface="Century Gothic" panose="020B0502020202020204" pitchFamily="34" charset="0"/>
              </a:rPr>
              <a:t>Taboulé </a:t>
            </a:r>
            <a:r>
              <a:rPr lang="fr-FR" sz="800" dirty="0" smtClean="0">
                <a:latin typeface="Century Gothic" panose="020B0502020202020204" pitchFamily="34" charset="0"/>
              </a:rPr>
              <a:t>maison</a:t>
            </a:r>
          </a:p>
          <a:p>
            <a:pPr algn="ctr"/>
            <a:r>
              <a:rPr lang="fr-FR" sz="800" dirty="0" smtClean="0">
                <a:latin typeface="Century Gothic" panose="020B0502020202020204" pitchFamily="34" charset="0"/>
              </a:rPr>
              <a:t>Brochette </a:t>
            </a:r>
            <a:r>
              <a:rPr lang="fr-FR" sz="800" dirty="0">
                <a:latin typeface="Century Gothic" panose="020B0502020202020204" pitchFamily="34" charset="0"/>
              </a:rPr>
              <a:t>de poulet </a:t>
            </a:r>
            <a:r>
              <a:rPr lang="fr-FR" sz="800" dirty="0" smtClean="0">
                <a:latin typeface="Century Gothic" panose="020B0502020202020204" pitchFamily="34" charset="0"/>
              </a:rPr>
              <a:t>mariné</a:t>
            </a:r>
            <a:endParaRPr lang="fr-FR" sz="800" dirty="0">
              <a:latin typeface="Century Gothic" panose="020B0502020202020204" pitchFamily="34" charset="0"/>
            </a:endParaRPr>
          </a:p>
          <a:p>
            <a:pPr algn="ctr"/>
            <a:r>
              <a:rPr lang="fr-FR" sz="800" dirty="0">
                <a:latin typeface="Century Gothic" panose="020B0502020202020204" pitchFamily="34" charset="0"/>
              </a:rPr>
              <a:t>Jardinière de légumes</a:t>
            </a:r>
          </a:p>
          <a:p>
            <a:pPr algn="ctr"/>
            <a:r>
              <a:rPr lang="fr-FR" sz="8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800" dirty="0" smtClean="0">
                <a:latin typeface="Century Gothic" panose="020B0502020202020204" pitchFamily="34" charset="0"/>
              </a:rPr>
              <a:t>Fromage </a:t>
            </a:r>
          </a:p>
          <a:p>
            <a:pPr algn="ctr"/>
            <a:r>
              <a:rPr lang="fr-FR" sz="800" dirty="0" smtClean="0">
                <a:latin typeface="Century Gothic" panose="020B0502020202020204" pitchFamily="34" charset="0"/>
              </a:rPr>
              <a:t>Glace</a:t>
            </a:r>
            <a:endParaRPr lang="fr-FR" sz="800" dirty="0">
              <a:latin typeface="Century Gothic" panose="020B0502020202020204" pitchFamily="34" charset="0"/>
            </a:endParaRPr>
          </a:p>
          <a:p>
            <a:pPr algn="ctr"/>
            <a:endParaRPr lang="fr-FR" sz="800" dirty="0">
              <a:solidFill>
                <a:srgbClr val="008238"/>
              </a:solidFill>
              <a:latin typeface="Century Gothic" panose="020B0502020202020204" pitchFamily="34" charset="0"/>
            </a:endParaRPr>
          </a:p>
          <a:p>
            <a:pPr algn="ctr"/>
            <a:endParaRPr lang="fr-FR" sz="800" dirty="0" smtClean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8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8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Palmier </a:t>
            </a:r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géant</a:t>
            </a:r>
            <a:endParaRPr lang="fr-FR" sz="8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>
              <a:latin typeface="Century Gothic" panose="020B0502020202020204" pitchFamily="34" charset="0"/>
            </a:endParaRPr>
          </a:p>
          <a:p>
            <a:pPr algn="ctr"/>
            <a:endParaRPr lang="fr-FR" sz="900" dirty="0">
              <a:latin typeface="Century Gothic" panose="020B0502020202020204" pitchFamily="34" charset="0"/>
            </a:endParaRPr>
          </a:p>
          <a:p>
            <a:pPr algn="ctr"/>
            <a:endParaRPr lang="fr-FR" sz="900" dirty="0">
              <a:latin typeface="Century Gothic" panose="020B0502020202020204" pitchFamily="34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8452698" y="4319036"/>
            <a:ext cx="1839278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Carottes </a:t>
            </a:r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râpées </a:t>
            </a:r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aux dés d’emmental</a:t>
            </a:r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Saucisse </a:t>
            </a:r>
          </a:p>
          <a:p>
            <a:pPr algn="ctr"/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Lentilles </a:t>
            </a:r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 </a:t>
            </a:r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gâtinais</a:t>
            </a:r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 Flamby »</a:t>
            </a:r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8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Poire - Cookies</a:t>
            </a:r>
            <a:endParaRPr lang="fr-FR" sz="8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="" xmlns:a16="http://schemas.microsoft.com/office/drawing/2014/main" id="{1B2AB984-B0E0-34B9-08F4-E4DBA2BA2CFC}"/>
              </a:ext>
            </a:extLst>
          </p:cNvPr>
          <p:cNvSpPr txBox="1"/>
          <p:nvPr/>
        </p:nvSpPr>
        <p:spPr>
          <a:xfrm>
            <a:off x="319077" y="5779481"/>
            <a:ext cx="1580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Century Gothic" panose="020B0502020202020204" pitchFamily="34" charset="0"/>
              </a:rPr>
              <a:t>Du 01 au 05</a:t>
            </a:r>
          </a:p>
          <a:p>
            <a:pPr algn="ctr"/>
            <a:r>
              <a:rPr lang="fr-FR" sz="1400" b="1" dirty="0">
                <a:latin typeface="Century Gothic" panose="020B0502020202020204" pitchFamily="34" charset="0"/>
              </a:rPr>
              <a:t>juillet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3478302" y="5565427"/>
            <a:ext cx="17663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OCÉANIE</a:t>
            </a:r>
            <a:endParaRPr lang="fr-FR" sz="800" dirty="0">
              <a:solidFill>
                <a:srgbClr val="0070C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Feuilleté </a:t>
            </a:r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betteraves/ </a:t>
            </a:r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ricotta</a:t>
            </a:r>
          </a:p>
          <a:p>
            <a:pPr algn="ctr"/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Filet de rouget-barbet</a:t>
            </a:r>
          </a:p>
          <a:p>
            <a:pPr algn="ctr"/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Carottes au coulis </a:t>
            </a:r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tomates</a:t>
            </a:r>
          </a:p>
          <a:p>
            <a:pPr algn="ctr"/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Mangue</a:t>
            </a:r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 smtClean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8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Pastèque</a:t>
            </a:r>
          </a:p>
          <a:p>
            <a:pPr algn="ctr"/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Gâteaux secs</a:t>
            </a:r>
            <a:endParaRPr lang="fr-FR" sz="8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5173448" y="5519365"/>
            <a:ext cx="17085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AFRIQUE</a:t>
            </a:r>
            <a:endParaRPr lang="fr-FR" sz="8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fr-FR" sz="800" dirty="0">
                <a:latin typeface="Century Gothic" panose="020B0502020202020204" pitchFamily="34" charset="0"/>
              </a:rPr>
              <a:t>Salade verte </a:t>
            </a:r>
            <a:r>
              <a:rPr lang="fr-FR" sz="800" dirty="0" smtClean="0">
                <a:latin typeface="Century Gothic" panose="020B0502020202020204" pitchFamily="34" charset="0"/>
              </a:rPr>
              <a:t>- Samoussa </a:t>
            </a:r>
            <a:r>
              <a:rPr lang="fr-FR" sz="800" dirty="0">
                <a:latin typeface="Century Gothic" panose="020B0502020202020204" pitchFamily="34" charset="0"/>
              </a:rPr>
              <a:t>au bœuf</a:t>
            </a:r>
          </a:p>
          <a:p>
            <a:pPr algn="ctr"/>
            <a:r>
              <a:rPr lang="fr-FR" sz="800" dirty="0" smtClean="0">
                <a:latin typeface="Century Gothic" panose="020B0502020202020204" pitchFamily="34" charset="0"/>
              </a:rPr>
              <a:t>Pilon </a:t>
            </a:r>
            <a:r>
              <a:rPr lang="fr-FR" sz="800" dirty="0">
                <a:latin typeface="Century Gothic" panose="020B0502020202020204" pitchFamily="34" charset="0"/>
              </a:rPr>
              <a:t>de poulet </a:t>
            </a:r>
            <a:r>
              <a:rPr lang="fr-FR" sz="800" dirty="0" smtClean="0">
                <a:latin typeface="Century Gothic" panose="020B0502020202020204" pitchFamily="34" charset="0"/>
              </a:rPr>
              <a:t>aux épices</a:t>
            </a:r>
            <a:endParaRPr lang="fr-FR" sz="800" dirty="0">
              <a:latin typeface="Century Gothic" panose="020B0502020202020204" pitchFamily="34" charset="0"/>
            </a:endParaRPr>
          </a:p>
          <a:p>
            <a:pPr algn="ctr"/>
            <a:r>
              <a:rPr lang="fr-FR" sz="800" dirty="0" smtClean="0">
                <a:latin typeface="Century Gothic" panose="020B0502020202020204" pitchFamily="34" charset="0"/>
              </a:rPr>
              <a:t>Frites </a:t>
            </a:r>
            <a:r>
              <a:rPr lang="fr-FR" sz="800" dirty="0">
                <a:latin typeface="Century Gothic" panose="020B0502020202020204" pitchFamily="34" charset="0"/>
              </a:rPr>
              <a:t>de banane plantain</a:t>
            </a:r>
          </a:p>
          <a:p>
            <a:pPr algn="ctr"/>
            <a:r>
              <a:rPr lang="fr-FR" sz="800" dirty="0">
                <a:latin typeface="Century Gothic" panose="020B0502020202020204" pitchFamily="34" charset="0"/>
              </a:rPr>
              <a:t>Glace </a:t>
            </a:r>
            <a:r>
              <a:rPr lang="fr-FR" sz="800" dirty="0" smtClean="0">
                <a:latin typeface="Century Gothic" panose="020B0502020202020204" pitchFamily="34" charset="0"/>
              </a:rPr>
              <a:t>à </a:t>
            </a:r>
            <a:r>
              <a:rPr lang="fr-FR" sz="800" dirty="0">
                <a:latin typeface="Century Gothic" panose="020B0502020202020204" pitchFamily="34" charset="0"/>
              </a:rPr>
              <a:t>la banane</a:t>
            </a:r>
          </a:p>
          <a:p>
            <a:pPr algn="ctr"/>
            <a:endParaRPr lang="fr-FR" sz="800" dirty="0">
              <a:latin typeface="Century Gothic" panose="020B0502020202020204" pitchFamily="34" charset="0"/>
            </a:endParaRPr>
          </a:p>
          <a:p>
            <a:pPr algn="ctr"/>
            <a:r>
              <a:rPr lang="fr-FR" sz="8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Chausson </a:t>
            </a:r>
            <a:r>
              <a:rPr lang="fr-FR" sz="8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aux p</a:t>
            </a:r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ommes</a:t>
            </a:r>
            <a:endParaRPr lang="fr-FR" sz="8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6812369" y="5556138"/>
            <a:ext cx="1894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EUROPE</a:t>
            </a:r>
            <a:endParaRPr lang="fr-FR" sz="800" b="1" u="sng" dirty="0" smtClean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b="1" u="sng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 végétarien</a:t>
            </a:r>
            <a:endParaRPr lang="fr-FR" sz="800" b="1" u="sng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b="1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800" dirty="0" smtClean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Tomates mozzarella</a:t>
            </a:r>
          </a:p>
          <a:p>
            <a:pPr algn="ctr"/>
            <a:r>
              <a:rPr lang="fr-FR" sz="800" dirty="0" smtClean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800" dirty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basilic</a:t>
            </a:r>
          </a:p>
          <a:p>
            <a:pPr algn="ctr"/>
            <a:r>
              <a:rPr lang="fr-FR" sz="8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Pâtes </a:t>
            </a:r>
            <a:r>
              <a:rPr lang="fr-FR" sz="8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pesto vert et </a:t>
            </a:r>
            <a:r>
              <a:rPr lang="fr-FR" sz="8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pignons </a:t>
            </a:r>
            <a:r>
              <a:rPr lang="fr-FR" sz="8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pin</a:t>
            </a:r>
          </a:p>
          <a:p>
            <a:pPr algn="ctr"/>
            <a:r>
              <a:rPr lang="fr-FR" sz="800" dirty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Panna cotta </a:t>
            </a:r>
            <a:r>
              <a:rPr lang="fr-FR" sz="800" dirty="0" smtClean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aux fruits rouges</a:t>
            </a:r>
            <a:endParaRPr lang="fr-FR" sz="800" dirty="0">
              <a:solidFill>
                <a:srgbClr val="008238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 smtClean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8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fr-FR" sz="8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Pêche - </a:t>
            </a:r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Gâteaux secs</a:t>
            </a:r>
            <a:endParaRPr lang="fr-FR" sz="8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8446345" y="5562566"/>
            <a:ext cx="17041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AMERIQUE</a:t>
            </a:r>
          </a:p>
          <a:p>
            <a:pPr algn="ctr"/>
            <a:r>
              <a:rPr lang="fr-FR" sz="8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Melon </a:t>
            </a:r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jaune </a:t>
            </a:r>
            <a:endParaRPr lang="fr-FR" sz="800" dirty="0" smtClean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Hot-dog </a:t>
            </a:r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otatoes</a:t>
            </a:r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Sunday</a:t>
            </a:r>
          </a:p>
          <a:p>
            <a:pPr algn="ctr"/>
            <a:endParaRPr lang="fr-FR" sz="8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8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Donuts </a:t>
            </a:r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chocolat </a:t>
            </a:r>
            <a:endParaRPr lang="fr-FR" sz="8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Jus de fruit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03CD5786-52EB-9518-CC87-8A946D64C633}"/>
              </a:ext>
            </a:extLst>
          </p:cNvPr>
          <p:cNvSpPr txBox="1"/>
          <p:nvPr/>
        </p:nvSpPr>
        <p:spPr>
          <a:xfrm>
            <a:off x="8464615" y="3169095"/>
            <a:ext cx="1929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verte </a:t>
            </a:r>
            <a:r>
              <a:rPr lang="fr-FR" sz="80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bleu</a:t>
            </a:r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Steak haché </a:t>
            </a:r>
          </a:p>
          <a:p>
            <a:pPr algn="ctr"/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Frites</a:t>
            </a:r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</a:t>
            </a:r>
          </a:p>
          <a:p>
            <a:pPr algn="ctr"/>
            <a:r>
              <a:rPr lang="fr-FR" sz="8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Yaourt </a:t>
            </a:r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aux </a:t>
            </a:r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fruits</a:t>
            </a:r>
            <a:endParaRPr lang="fr-FR" sz="800" dirty="0">
              <a:solidFill>
                <a:srgbClr val="FF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  </a:t>
            </a:r>
            <a:r>
              <a:rPr lang="fr-FR" sz="8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Pain au raisin</a:t>
            </a:r>
          </a:p>
          <a:p>
            <a:pPr algn="ctr"/>
            <a:endParaRPr lang="fr-FR" sz="8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 flipH="1">
            <a:off x="1824570" y="5551127"/>
            <a:ext cx="17494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" dirty="0" smtClean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ASIE</a:t>
            </a:r>
            <a:endParaRPr lang="fr-FR" sz="800" dirty="0">
              <a:solidFill>
                <a:srgbClr val="0070C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Beignet de crevette</a:t>
            </a:r>
          </a:p>
          <a:p>
            <a:pPr algn="ctr"/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Porc au caramel</a:t>
            </a:r>
          </a:p>
          <a:p>
            <a:pPr algn="ctr"/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Riz cantonais</a:t>
            </a:r>
          </a:p>
          <a:p>
            <a:pPr algn="ctr"/>
            <a:r>
              <a:rPr lang="fr-FR" sz="8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</a:p>
          <a:p>
            <a:pPr algn="ctr"/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Ananas </a:t>
            </a:r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frais</a:t>
            </a:r>
          </a:p>
          <a:p>
            <a:pPr algn="ctr"/>
            <a:endParaRPr lang="fr-FR" sz="8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8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Pain</a:t>
            </a:r>
            <a:r>
              <a:rPr lang="fr-FR" sz="8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pate à tartiner</a:t>
            </a:r>
            <a:endParaRPr lang="fr-FR" sz="8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1298725" y="1720744"/>
            <a:ext cx="905346" cy="1018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800873" y="3307594"/>
            <a:ext cx="534352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fr-FR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3328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6027</TotalTime>
  <Words>426</Words>
  <Application>Microsoft Office PowerPoint</Application>
  <PresentationFormat>Personnalisé</PresentationFormat>
  <Paragraphs>170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Bebas Neue Book</vt:lpstr>
      <vt:lpstr>Calibri</vt:lpstr>
      <vt:lpstr>Calibri Light</vt:lpstr>
      <vt:lpstr>Century Gothic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com01</dc:creator>
  <cp:lastModifiedBy>affscol01</cp:lastModifiedBy>
  <cp:revision>282</cp:revision>
  <cp:lastPrinted>2024-06-06T11:40:37Z</cp:lastPrinted>
  <dcterms:created xsi:type="dcterms:W3CDTF">2022-06-10T11:49:18Z</dcterms:created>
  <dcterms:modified xsi:type="dcterms:W3CDTF">2024-06-06T11:44:05Z</dcterms:modified>
</cp:coreProperties>
</file>