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2B55"/>
    <a:srgbClr val="FF3300"/>
    <a:srgbClr val="9966FF"/>
    <a:srgbClr val="FF6600"/>
    <a:srgbClr val="008238"/>
    <a:srgbClr val="FF66CC"/>
    <a:srgbClr val="FF9933"/>
    <a:srgbClr val="6C18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45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962" y="12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36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84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2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95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9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8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6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FDE7-2486-48BC-B5BA-06952977246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BD3680AA-EEAF-88C2-BABE-76AE055DA1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"/>
            <a:ext cx="10691813" cy="755863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EF05E6C1-014C-FA16-512B-F6C7807031C2}"/>
              </a:ext>
            </a:extLst>
          </p:cNvPr>
          <p:cNvSpPr txBox="1"/>
          <p:nvPr/>
        </p:nvSpPr>
        <p:spPr>
          <a:xfrm>
            <a:off x="636331" y="2263515"/>
            <a:ext cx="1249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8 au 12 juillet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470659" y="4577605"/>
            <a:ext cx="15809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22 au 26 </a:t>
            </a:r>
          </a:p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juillet</a:t>
            </a: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109E8BB7-7033-46E6-1C4C-9B44BC158AA9}"/>
              </a:ext>
            </a:extLst>
          </p:cNvPr>
          <p:cNvSpPr txBox="1"/>
          <p:nvPr/>
        </p:nvSpPr>
        <p:spPr>
          <a:xfrm>
            <a:off x="6822251" y="3150327"/>
            <a:ext cx="17443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terre au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hareng 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Cœur de merlu sauce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curry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atatouille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 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Ananas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Croissant</a:t>
            </a: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 de fruit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758B2EF0-C533-B407-12FD-6B22ADB13D37}"/>
              </a:ext>
            </a:extLst>
          </p:cNvPr>
          <p:cNvSpPr txBox="1"/>
          <p:nvPr/>
        </p:nvSpPr>
        <p:spPr>
          <a:xfrm>
            <a:off x="5164919" y="3169095"/>
            <a:ext cx="18055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Melon</a:t>
            </a:r>
          </a:p>
          <a:p>
            <a:pPr algn="ctr"/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Paella maison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Glace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Nectarine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Gaufrette à la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vanille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495244" y="4352220"/>
            <a:ext cx="177817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verte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Focaccia maison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fruits Acapulco</a:t>
            </a: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Roulé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chocolat</a:t>
            </a: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Pêche 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3462669" y="2074931"/>
            <a:ext cx="17741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râpées 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ricadelle de veau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auce au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poivre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Coquillettes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chocolat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Abricots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Petit beurre »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1836425" y="2032186"/>
            <a:ext cx="1801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Pastèque 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Nuggets de poulet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Poêlée méridionale</a:t>
            </a:r>
          </a:p>
          <a:p>
            <a:pPr algn="ctr"/>
            <a:r>
              <a:rPr lang="fr-FR" sz="800" b="1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Fromage</a:t>
            </a:r>
            <a:endParaRPr lang="fr-FR" sz="800" dirty="0" smtClean="0">
              <a:solidFill>
                <a:srgbClr val="FF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 normande</a:t>
            </a:r>
            <a:endParaRPr lang="fr-FR" sz="800" dirty="0" smtClean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au chocolat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5214978" y="1766029"/>
            <a:ext cx="1726660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Crêpe tomate mozzarella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Pavé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saumon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hollandaise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Chou-fleur 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Fraises-ricotta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Yaourt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fruits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Brioche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pépites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chocolat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8502668" y="2082952"/>
            <a:ext cx="1829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Concombre feta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Rougail saucisse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Glace</a:t>
            </a:r>
          </a:p>
          <a:p>
            <a:pPr algn="ctr"/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Beignet 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framboise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6822251" y="1922247"/>
            <a:ext cx="18043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</a:t>
            </a:r>
            <a:r>
              <a:rPr lang="fr-FR" sz="800" b="1" u="sng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Melon jaune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Galette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blé et pois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l’italienne 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 pois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Ile flottante 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Pain 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Vache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 »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7851B03A-004C-AE42-E00A-73F36B35DB98}"/>
              </a:ext>
            </a:extLst>
          </p:cNvPr>
          <p:cNvSpPr txBox="1"/>
          <p:nvPr/>
        </p:nvSpPr>
        <p:spPr>
          <a:xfrm>
            <a:off x="2247091" y="33073"/>
            <a:ext cx="503836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solidFill>
                  <a:srgbClr val="6C180E"/>
                </a:solidFill>
                <a:latin typeface="Century Gothic" panose="020B0502020202020204" pitchFamily="34" charset="0"/>
              </a:rPr>
              <a:t>    </a:t>
            </a:r>
            <a:r>
              <a:rPr lang="fr-FR" sz="3400" dirty="0" smtClean="0">
                <a:solidFill>
                  <a:srgbClr val="982B55"/>
                </a:solidFill>
                <a:latin typeface="Century Gothic" panose="020B0502020202020204" pitchFamily="34" charset="0"/>
              </a:rPr>
              <a:t>ALSH Les Chênes </a:t>
            </a:r>
          </a:p>
          <a:p>
            <a:pPr algn="ctr"/>
            <a:r>
              <a:rPr lang="fr-FR" sz="34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fr-FR" sz="3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               </a:t>
            </a:r>
            <a:r>
              <a:rPr lang="fr-FR" sz="3400" dirty="0" smtClean="0">
                <a:solidFill>
                  <a:srgbClr val="982B55"/>
                </a:solidFill>
                <a:latin typeface="Century Gothic" panose="020B0502020202020204" pitchFamily="34" charset="0"/>
              </a:rPr>
              <a:t>été 2024 </a:t>
            </a:r>
            <a:endParaRPr lang="fr-FR" sz="3400" dirty="0">
              <a:solidFill>
                <a:srgbClr val="982B55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528995" y="3187604"/>
            <a:ext cx="1663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Taboulé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maison</a:t>
            </a: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Cheese donuts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beurre </a:t>
            </a: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Fraises</a:t>
            </a:r>
            <a:endParaRPr lang="fr-FR" sz="8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Crème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vanille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455121" y="3422240"/>
            <a:ext cx="158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15 au 19 </a:t>
            </a:r>
          </a:p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juillet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840175" y="4346878"/>
            <a:ext cx="1771188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Rosette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cornichons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Poisson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meunière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Nectarine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Pain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confiture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935835" y="3264970"/>
            <a:ext cx="1579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Cèleri rémoulade </a:t>
            </a: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Steak haché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bœuf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Frites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aux fruits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Pastèque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Cookies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195639" y="4355246"/>
            <a:ext cx="16756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omates mozzarella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pesto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Lasagnes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bœuf</a:t>
            </a: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blanc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fruits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de fruits - Gâteaux secs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6857162" y="4367143"/>
            <a:ext cx="170945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Pastèque </a:t>
            </a:r>
            <a:endParaRPr lang="fr-FR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Jambon au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miel</a:t>
            </a: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Jardinière de légumes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Fromage  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Glace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Palmier géant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497902" y="4287396"/>
            <a:ext cx="1839278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oleslaw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Poulet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Frites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Tartelette aux fruits 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Muffin aux fruits rouges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427177" y="5776512"/>
            <a:ext cx="15809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29 juillet </a:t>
            </a:r>
            <a:endParaRPr lang="fr-FR" sz="14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au </a:t>
            </a:r>
            <a:r>
              <a:rPr lang="fr-FR" sz="1400" b="1" dirty="0">
                <a:latin typeface="Century Gothic" panose="020B0502020202020204" pitchFamily="34" charset="0"/>
              </a:rPr>
              <a:t>2 </a:t>
            </a:r>
            <a:r>
              <a:rPr lang="fr-FR" sz="1400" b="1" dirty="0" smtClean="0">
                <a:latin typeface="Century Gothic" panose="020B0502020202020204" pitchFamily="34" charset="0"/>
              </a:rPr>
              <a:t>août</a:t>
            </a:r>
            <a:endParaRPr lang="fr-FR" sz="1400" b="1" dirty="0">
              <a:latin typeface="Century Gothic" panose="020B0502020202020204" pitchFamily="34" charset="0"/>
            </a:endParaRP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599437" y="5704521"/>
            <a:ext cx="1615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Céleri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rémoulade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Pâtes à la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carbonara</a:t>
            </a: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fruits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Ananas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273418" y="5583777"/>
            <a:ext cx="1708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latin typeface="Century Gothic" panose="020B0502020202020204" pitchFamily="34" charset="0"/>
              </a:rPr>
              <a:t>Carotte </a:t>
            </a:r>
            <a:r>
              <a:rPr lang="fr-FR" sz="800" dirty="0">
                <a:latin typeface="Century Gothic" panose="020B0502020202020204" pitchFamily="34" charset="0"/>
              </a:rPr>
              <a:t>râpées </a:t>
            </a:r>
            <a:endParaRPr lang="fr-FR" sz="800" dirty="0" smtClean="0">
              <a:latin typeface="Century Gothic" panose="020B0502020202020204" pitchFamily="34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</a:rPr>
              <a:t>Pavé </a:t>
            </a:r>
            <a:r>
              <a:rPr lang="fr-FR" sz="800" dirty="0">
                <a:latin typeface="Century Gothic" panose="020B0502020202020204" pitchFamily="34" charset="0"/>
              </a:rPr>
              <a:t>de cabillaud </a:t>
            </a:r>
            <a:r>
              <a:rPr lang="fr-FR" sz="800" dirty="0" smtClean="0">
                <a:latin typeface="Century Gothic" panose="020B0502020202020204" pitchFamily="34" charset="0"/>
              </a:rPr>
              <a:t>à la crème </a:t>
            </a:r>
            <a:r>
              <a:rPr lang="fr-FR" sz="800" dirty="0">
                <a:latin typeface="Century Gothic" panose="020B0502020202020204" pitchFamily="34" charset="0"/>
              </a:rPr>
              <a:t>de safran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</a:rPr>
              <a:t>Coqueline aux </a:t>
            </a:r>
            <a:r>
              <a:rPr lang="fr-FR" sz="800" dirty="0" smtClean="0">
                <a:latin typeface="Century Gothic" panose="020B0502020202020204" pitchFamily="34" charset="0"/>
              </a:rPr>
              <a:t>lentilles</a:t>
            </a:r>
            <a:endParaRPr lang="fr-FR" sz="800" dirty="0">
              <a:latin typeface="Century Gothic" panose="020B0502020202020204" pitchFamily="34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</a:rPr>
              <a:t>Fromage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latin typeface="Century Gothic" panose="020B0502020202020204" pitchFamily="34" charset="0"/>
              </a:rPr>
              <a:t>Yaourt </a:t>
            </a:r>
            <a:r>
              <a:rPr lang="fr-FR" sz="800" dirty="0">
                <a:latin typeface="Century Gothic" panose="020B0502020202020204" pitchFamily="34" charset="0"/>
              </a:rPr>
              <a:t>au sucre de </a:t>
            </a:r>
            <a:r>
              <a:rPr lang="fr-FR" sz="800" dirty="0" smtClean="0">
                <a:latin typeface="Century Gothic" panose="020B0502020202020204" pitchFamily="34" charset="0"/>
              </a:rPr>
              <a:t>canne</a:t>
            </a:r>
            <a:endParaRPr lang="fr-FR" sz="800" dirty="0">
              <a:latin typeface="Century Gothic" panose="020B0502020202020204" pitchFamily="34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Chausson aux p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ommes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6776954" y="5576117"/>
            <a:ext cx="1894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8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Concombre à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crème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Omelette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fromage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Courgettes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sautées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ail</a:t>
            </a: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Eclair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chocolat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 Pastèque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446345" y="5562566"/>
            <a:ext cx="17041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Melon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Hamburger maison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Patatos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Barre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glacée 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Donuts  </a:t>
            </a: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 de fruit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03CD5786-52EB-9518-CC87-8A946D64C633}"/>
              </a:ext>
            </a:extLst>
          </p:cNvPr>
          <p:cNvSpPr txBox="1"/>
          <p:nvPr/>
        </p:nvSpPr>
        <p:spPr>
          <a:xfrm>
            <a:off x="8504077" y="3178998"/>
            <a:ext cx="1929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highlight>
                <a:srgbClr val="FFFF00"/>
              </a:highligh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Tomates à la vinaigrette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Brochette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volaille</a:t>
            </a: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Piémontaise </a:t>
            </a: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romage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Cheesecake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fraises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Gâteau au yaourt maison</a:t>
            </a: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 flipH="1">
            <a:off x="1824570" y="5551127"/>
            <a:ext cx="17494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Quiche lorraine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Poulet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Epinards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crème 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Pêche</a:t>
            </a:r>
            <a:endParaRPr lang="fr-FR" sz="8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Pain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pâte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tartiner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1298725" y="1720744"/>
            <a:ext cx="905346" cy="1018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00873" y="3307594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59509" y="1740962"/>
            <a:ext cx="1217446" cy="232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33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6196</TotalTime>
  <Words>374</Words>
  <Application>Microsoft Office PowerPoint</Application>
  <PresentationFormat>Personnalisé</PresentationFormat>
  <Paragraphs>160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Bebas Neue Book</vt:lpstr>
      <vt:lpstr>Calibri</vt:lpstr>
      <vt:lpstr>Calibri Light</vt:lpstr>
      <vt:lpstr>Century Gothic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com01</dc:creator>
  <cp:lastModifiedBy>affscol01</cp:lastModifiedBy>
  <cp:revision>303</cp:revision>
  <cp:lastPrinted>2024-07-05T08:57:00Z</cp:lastPrinted>
  <dcterms:created xsi:type="dcterms:W3CDTF">2022-06-10T11:49:18Z</dcterms:created>
  <dcterms:modified xsi:type="dcterms:W3CDTF">2024-07-05T08:57:17Z</dcterms:modified>
</cp:coreProperties>
</file>