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7559675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238"/>
    <a:srgbClr val="FF6600"/>
    <a:srgbClr val="FF66CC"/>
    <a:srgbClr val="FF9933"/>
    <a:srgbClr val="6C180E"/>
    <a:srgbClr val="982B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7458" autoAdjust="0"/>
    <p:restoredTop sz="94660"/>
  </p:normalViewPr>
  <p:slideViewPr>
    <p:cSldViewPr snapToGrid="0">
      <p:cViewPr varScale="1">
        <p:scale>
          <a:sx n="88" d="100"/>
          <a:sy n="88" d="100"/>
        </p:scale>
        <p:origin x="-462" y="90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23/07/2024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15361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23/07/2024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7601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23/07/2024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66849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23/07/2024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5227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23/07/2024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90952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23/07/2024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73905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23/07/2024</a:t>
            </a:fld>
            <a:endParaRPr lang="fr-F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109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23/07/2024</a:t>
            </a:fld>
            <a:endParaRPr lang="fr-F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39191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23/07/2024</a:t>
            </a:fld>
            <a:endParaRPr lang="fr-F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51782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23/07/2024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28553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fr-FR" dirty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86FDE7-2486-48BC-B5BA-06952977246E}" type="datetimeFigureOut">
              <a:rPr lang="fr-FR" smtClean="0"/>
              <a:pPr/>
              <a:t>23/07/2024</a:t>
            </a:fld>
            <a:endParaRPr lang="fr-F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90611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86FDE7-2486-48BC-B5BA-06952977246E}" type="datetimeFigureOut">
              <a:rPr lang="fr-FR" smtClean="0"/>
              <a:pPr/>
              <a:t>23/07/2024</a:t>
            </a:fld>
            <a:endParaRPr lang="fr-F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07501-115B-488B-BAF0-D02E9B87A10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415308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="" xmlns:a16="http://schemas.microsoft.com/office/drawing/2014/main" id="{BD3680AA-EEAF-88C2-BABE-76AE055DA1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429"/>
            <a:ext cx="10691813" cy="7558636"/>
          </a:xfrm>
          <a:prstGeom prst="rect">
            <a:avLst/>
          </a:prstGeom>
        </p:spPr>
      </p:pic>
      <p:sp>
        <p:nvSpPr>
          <p:cNvPr id="8" name="ZoneTexte 7">
            <a:extLst>
              <a:ext uri="{FF2B5EF4-FFF2-40B4-BE49-F238E27FC236}">
                <a16:creationId xmlns="" xmlns:a16="http://schemas.microsoft.com/office/drawing/2014/main" id="{EF05E6C1-014C-FA16-512B-F6C7807031C2}"/>
              </a:ext>
            </a:extLst>
          </p:cNvPr>
          <p:cNvSpPr txBox="1"/>
          <p:nvPr/>
        </p:nvSpPr>
        <p:spPr>
          <a:xfrm>
            <a:off x="636331" y="2263515"/>
            <a:ext cx="12496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5 au 9 Août  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="" xmlns:a16="http://schemas.microsoft.com/office/drawing/2014/main" id="{1B2AB984-B0E0-34B9-08F4-E4DBA2BA2CFC}"/>
              </a:ext>
            </a:extLst>
          </p:cNvPr>
          <p:cNvSpPr txBox="1"/>
          <p:nvPr/>
        </p:nvSpPr>
        <p:spPr>
          <a:xfrm>
            <a:off x="470659" y="4402598"/>
            <a:ext cx="15809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19 au 23 Août </a:t>
            </a:r>
          </a:p>
          <a:p>
            <a:pPr algn="ctr"/>
            <a:endParaRPr lang="fr-FR" sz="1400" b="1" dirty="0">
              <a:latin typeface="Century Gothic" panose="020B0502020202020204" pitchFamily="34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="" xmlns:a16="http://schemas.microsoft.com/office/drawing/2014/main" id="{109E8BB7-7033-46E6-1C4C-9B44BC158AA9}"/>
              </a:ext>
            </a:extLst>
          </p:cNvPr>
          <p:cNvSpPr txBox="1"/>
          <p:nvPr/>
        </p:nvSpPr>
        <p:spPr>
          <a:xfrm>
            <a:off x="6822251" y="3150327"/>
            <a:ext cx="17443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Concombre au pesto vert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Rouget-barbet </a:t>
            </a:r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sauce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champignons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Haricots beurre</a:t>
            </a: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BIO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Yaourt</a:t>
            </a:r>
            <a:endParaRPr lang="fr-FR" sz="8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Pain au chocolat</a:t>
            </a:r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 de fruits </a:t>
            </a: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="" xmlns:a16="http://schemas.microsoft.com/office/drawing/2014/main" id="{758B2EF0-C533-B407-12FD-6B22ADB13D37}"/>
              </a:ext>
            </a:extLst>
          </p:cNvPr>
          <p:cNvSpPr txBox="1"/>
          <p:nvPr/>
        </p:nvSpPr>
        <p:spPr>
          <a:xfrm>
            <a:off x="5173448" y="3299061"/>
            <a:ext cx="17460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ASSOMPTION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Jour férié 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ZoneTexte 26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3466519" y="4372016"/>
            <a:ext cx="177817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Salami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Emincé </a:t>
            </a:r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porc sauce moutarde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Pâtes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chinoises 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BIO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Nectarine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Roulé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la fraise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Pêche </a:t>
            </a:r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3517669" y="2013490"/>
            <a:ext cx="17741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Rosette/chorizo</a:t>
            </a:r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Brochette de volaille marinée </a:t>
            </a:r>
          </a:p>
          <a:p>
            <a:pPr algn="ctr"/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Carottes </a:t>
            </a:r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 crème </a:t>
            </a:r>
          </a:p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</a:p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Prune</a:t>
            </a:r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 smtClean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Brioche aux </a:t>
            </a:r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pépites de chocolat</a:t>
            </a:r>
          </a:p>
          <a:p>
            <a:pPr algn="ctr"/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1861387" y="2058268"/>
            <a:ext cx="18018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verte</a:t>
            </a:r>
          </a:p>
          <a:p>
            <a:pPr algn="ctr"/>
            <a:r>
              <a:rPr lang="fr-FR" sz="800" dirty="0" smtClean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Croque-monsieur</a:t>
            </a:r>
            <a:endParaRPr lang="fr-FR" sz="800" dirty="0"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BIO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Banane</a:t>
            </a:r>
          </a:p>
          <a:p>
            <a:pPr algn="ctr"/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Crème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</a:t>
            </a:r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chocolat</a:t>
            </a:r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secs</a:t>
            </a:r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" name="ZoneTexte 29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5215102" y="1864849"/>
            <a:ext cx="1666895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9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Pizza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fromage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Pavé </a:t>
            </a:r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saumon sauce béarnaise </a:t>
            </a: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Purée de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chou-fleur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Glace</a:t>
            </a:r>
          </a:p>
          <a:p>
            <a:pPr algn="ctr"/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 Jus de fruits</a:t>
            </a: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Éclair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chocolat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8385362" y="1980439"/>
            <a:ext cx="18297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</a:t>
            </a:r>
            <a:r>
              <a:rPr lang="fr-FR" sz="800" b="1" u="sng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VÉGÉTARIEN</a:t>
            </a:r>
            <a:endParaRPr lang="fr-FR" sz="800" b="1" u="sng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BIO </a:t>
            </a:r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Carottes râpées</a:t>
            </a:r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Pavé </a:t>
            </a:r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fromager</a:t>
            </a:r>
          </a:p>
          <a:p>
            <a:pPr algn="ctr"/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Haricots </a:t>
            </a:r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beurre</a:t>
            </a:r>
          </a:p>
          <a:p>
            <a:pPr algn="ctr"/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Mille-feuille</a:t>
            </a:r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Nectarine</a:t>
            </a:r>
          </a:p>
          <a:p>
            <a:pPr algn="ctr"/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secs 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="" xmlns:a16="http://schemas.microsoft.com/office/drawing/2014/main" id="{1AF569CB-8B3D-0BCC-0017-00C4599C94C7}"/>
              </a:ext>
            </a:extLst>
          </p:cNvPr>
          <p:cNvSpPr txBox="1"/>
          <p:nvPr/>
        </p:nvSpPr>
        <p:spPr>
          <a:xfrm>
            <a:off x="6822251" y="1922247"/>
            <a:ext cx="180439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Macédoine de légumes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Boulettes </a:t>
            </a:r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bœuf </a:t>
            </a:r>
            <a:endParaRPr lang="fr-FR" sz="800" dirty="0" smtClean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la sauce tomate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Pâtes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BIO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Pêche</a:t>
            </a:r>
          </a:p>
          <a:p>
            <a:pPr algn="ctr"/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Croissant à la framboise</a:t>
            </a:r>
          </a:p>
          <a:p>
            <a:pPr algn="ctr"/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7851B03A-004C-AE42-E00A-73F36B35DB98}"/>
              </a:ext>
            </a:extLst>
          </p:cNvPr>
          <p:cNvSpPr txBox="1"/>
          <p:nvPr/>
        </p:nvSpPr>
        <p:spPr>
          <a:xfrm>
            <a:off x="3106038" y="-72703"/>
            <a:ext cx="503836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400" dirty="0">
                <a:solidFill>
                  <a:srgbClr val="6C180E"/>
                </a:solidFill>
                <a:latin typeface="Bebas Neue Book" panose="00000500000000000000" pitchFamily="50" charset="0"/>
              </a:rPr>
              <a:t>   </a:t>
            </a:r>
            <a:r>
              <a:rPr lang="fr-FR" sz="3400" dirty="0" smtClean="0">
                <a:solidFill>
                  <a:srgbClr val="6C180E"/>
                </a:solidFill>
                <a:latin typeface="Bebas Neue Book" panose="00000500000000000000" pitchFamily="50" charset="0"/>
              </a:rPr>
              <a:t>ALSH Les Chênes</a:t>
            </a:r>
          </a:p>
          <a:p>
            <a:pPr algn="ctr"/>
            <a:r>
              <a:rPr lang="fr-FR" sz="3400" dirty="0" smtClean="0">
                <a:solidFill>
                  <a:srgbClr val="6C180E"/>
                </a:solidFill>
                <a:latin typeface="Bebas Neue Book" panose="00000500000000000000" pitchFamily="50" charset="0"/>
              </a:rPr>
              <a:t>Août 2024</a:t>
            </a:r>
            <a:endParaRPr lang="fr-FR" sz="3400" dirty="0">
              <a:solidFill>
                <a:srgbClr val="6C180E"/>
              </a:solidFill>
              <a:latin typeface="Bebas Neue Book" panose="00000500000000000000" pitchFamily="50" charset="0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3434297" y="3222986"/>
            <a:ext cx="183002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solidFill>
                  <a:srgbClr val="00206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BIO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Tomates-feta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Cervelas obernois </a:t>
            </a: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Frites de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patates douces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Glace</a:t>
            </a:r>
          </a:p>
          <a:p>
            <a:pPr algn="ctr"/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 smtClean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Donuts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chocolat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="" xmlns:a16="http://schemas.microsoft.com/office/drawing/2014/main" id="{1B2AB984-B0E0-34B9-08F4-E4DBA2BA2CFC}"/>
              </a:ext>
            </a:extLst>
          </p:cNvPr>
          <p:cNvSpPr txBox="1"/>
          <p:nvPr/>
        </p:nvSpPr>
        <p:spPr>
          <a:xfrm>
            <a:off x="455121" y="3422240"/>
            <a:ext cx="158096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12au 16 </a:t>
            </a:r>
          </a:p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Août 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1840175" y="4346878"/>
            <a:ext cx="17711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Melon</a:t>
            </a:r>
          </a:p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Wings de poulet</a:t>
            </a:r>
          </a:p>
          <a:p>
            <a:pPr algn="ctr"/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Epinards </a:t>
            </a:r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crème</a:t>
            </a: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BIO 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Flan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Pain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pâte à tartiner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ZoneTexte 19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1848347" y="3170050"/>
            <a:ext cx="174566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BIO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Melon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Escalope viennoise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Petits pois / carottes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Mini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tartelette à la fraise</a:t>
            </a:r>
          </a:p>
          <a:p>
            <a:pPr algn="ctr"/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 Pastèque </a:t>
            </a:r>
          </a:p>
          <a:p>
            <a:pPr algn="ctr"/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Yaourt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boire</a:t>
            </a:r>
          </a:p>
        </p:txBody>
      </p:sp>
      <p:sp>
        <p:nvSpPr>
          <p:cNvPr id="21" name="ZoneTexte 20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5195639" y="4355246"/>
            <a:ext cx="167565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de concombre 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</a:t>
            </a:r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 bulgare</a:t>
            </a:r>
          </a:p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Couscous</a:t>
            </a: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BIO 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Yaourt</a:t>
            </a:r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Compote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fruits 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secs</a:t>
            </a:r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6913449" y="4350304"/>
            <a:ext cx="1696039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</a:t>
            </a:r>
            <a:r>
              <a:rPr lang="fr-FR" sz="800" b="1" u="sng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VÉGÉTARIEN</a:t>
            </a:r>
            <a:endParaRPr lang="fr-FR" sz="800" b="1" u="sng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Œuf dur mayonnaise</a:t>
            </a:r>
          </a:p>
          <a:p>
            <a:pPr algn="ctr"/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Saucisse végétale</a:t>
            </a:r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Gratin de </a:t>
            </a:r>
            <a:r>
              <a:rPr lang="fr-FR" sz="800" dirty="0" smtClean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chou </a:t>
            </a:r>
            <a:r>
              <a:rPr lang="fr-FR" sz="800" dirty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romanesco</a:t>
            </a:r>
          </a:p>
          <a:p>
            <a:pPr algn="ctr"/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</a:p>
          <a:p>
            <a:pPr algn="ctr"/>
            <a:r>
              <a:rPr lang="fr-FR" sz="800" dirty="0">
                <a:solidFill>
                  <a:srgbClr val="008238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Banane</a:t>
            </a:r>
          </a:p>
          <a:p>
            <a:pPr algn="ctr"/>
            <a:endParaRPr lang="fr-FR" sz="800" dirty="0">
              <a:solidFill>
                <a:srgbClr val="92D05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Cookies </a:t>
            </a: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Ananas</a:t>
            </a:r>
          </a:p>
          <a:p>
            <a:pPr algn="ctr"/>
            <a:endParaRPr lang="fr-FR" sz="800" dirty="0">
              <a:latin typeface="Century Gothic" panose="020B0502020202020204" pitchFamily="34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</a:endParaRPr>
          </a:p>
          <a:p>
            <a:pPr algn="ctr"/>
            <a:endParaRPr lang="fr-FR" sz="900" dirty="0">
              <a:latin typeface="Century Gothic" panose="020B050202020202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8497902" y="4287396"/>
            <a:ext cx="1839278" cy="13388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verte</a:t>
            </a: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Pavé de cabillaud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Blé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Glace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Melon</a:t>
            </a: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 Pépito »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ZoneTexte 28">
            <a:extLst>
              <a:ext uri="{FF2B5EF4-FFF2-40B4-BE49-F238E27FC236}">
                <a16:creationId xmlns="" xmlns:a16="http://schemas.microsoft.com/office/drawing/2014/main" id="{1B2AB984-B0E0-34B9-08F4-E4DBA2BA2CFC}"/>
              </a:ext>
            </a:extLst>
          </p:cNvPr>
          <p:cNvSpPr txBox="1"/>
          <p:nvPr/>
        </p:nvSpPr>
        <p:spPr>
          <a:xfrm>
            <a:off x="319077" y="5779481"/>
            <a:ext cx="158096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Du 26 au </a:t>
            </a:r>
            <a:r>
              <a:rPr lang="fr-FR" sz="1400" b="1" dirty="0" smtClean="0">
                <a:latin typeface="Century Gothic" panose="020B0502020202020204" pitchFamily="34" charset="0"/>
              </a:rPr>
              <a:t>30</a:t>
            </a:r>
          </a:p>
          <a:p>
            <a:pPr algn="ctr"/>
            <a:r>
              <a:rPr lang="fr-FR" sz="1400" b="1" dirty="0">
                <a:latin typeface="Century Gothic" panose="020B0502020202020204" pitchFamily="34" charset="0"/>
              </a:rPr>
              <a:t>Août </a:t>
            </a:r>
          </a:p>
          <a:p>
            <a:pPr algn="ctr"/>
            <a:endParaRPr lang="fr-FR" sz="1400" b="1" dirty="0">
              <a:latin typeface="Century Gothic" panose="020B0502020202020204" pitchFamily="34" charset="0"/>
            </a:endParaRPr>
          </a:p>
        </p:txBody>
      </p:sp>
      <p:sp>
        <p:nvSpPr>
          <p:cNvPr id="32" name="ZoneTexte 31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3525202" y="5624950"/>
            <a:ext cx="17663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Betteraves à la </a:t>
            </a:r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vinaigrette</a:t>
            </a:r>
          </a:p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Brochette de poulet</a:t>
            </a:r>
          </a:p>
          <a:p>
            <a:pPr algn="ctr"/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Purée </a:t>
            </a:r>
          </a:p>
          <a:p>
            <a:pPr algn="ctr"/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(pommes de terre/courgettes)</a:t>
            </a:r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  <a:endParaRPr lang="fr-FR" sz="800" dirty="0">
              <a:solidFill>
                <a:srgbClr val="FF00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chemeClr val="tx1">
                    <a:lumMod val="85000"/>
                    <a:lumOff val="15000"/>
                  </a:schemeClr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Mangue</a:t>
            </a:r>
          </a:p>
          <a:p>
            <a:pPr algn="ctr"/>
            <a:endParaRPr lang="fr-FR" sz="800" dirty="0">
              <a:solidFill>
                <a:schemeClr val="tx1">
                  <a:lumMod val="85000"/>
                  <a:lumOff val="15000"/>
                </a:schemeClr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</a:t>
            </a:r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teaux secs </a:t>
            </a:r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Banane</a:t>
            </a:r>
          </a:p>
          <a:p>
            <a:pPr algn="ctr"/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5224797" y="5576117"/>
            <a:ext cx="1708549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sz="800" dirty="0">
              <a:latin typeface="Century Gothic" panose="020B0502020202020204" pitchFamily="34" charset="0"/>
            </a:endParaRP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800" dirty="0" smtClean="0">
                <a:latin typeface="Century Gothic" panose="020B0502020202020204" pitchFamily="34" charset="0"/>
              </a:rPr>
              <a:t>Carotte </a:t>
            </a:r>
            <a:r>
              <a:rPr lang="fr-FR" sz="800" dirty="0">
                <a:latin typeface="Century Gothic" panose="020B0502020202020204" pitchFamily="34" charset="0"/>
              </a:rPr>
              <a:t>râpées </a:t>
            </a:r>
            <a:endParaRPr lang="fr-FR" sz="800" dirty="0" smtClean="0">
              <a:latin typeface="Century Gothic" panose="020B0502020202020204" pitchFamily="34" charset="0"/>
            </a:endParaRPr>
          </a:p>
          <a:p>
            <a:pPr algn="ctr"/>
            <a:r>
              <a:rPr lang="fr-FR" sz="800" dirty="0" smtClean="0">
                <a:latin typeface="Century Gothic" panose="020B0502020202020204" pitchFamily="34" charset="0"/>
              </a:rPr>
              <a:t>Paella</a:t>
            </a:r>
            <a:endParaRPr lang="fr-FR" sz="800" dirty="0">
              <a:latin typeface="Century Gothic" panose="020B0502020202020204" pitchFamily="34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</a:rPr>
              <a:t>Fromage</a:t>
            </a:r>
          </a:p>
          <a:p>
            <a:pPr algn="ctr"/>
            <a:r>
              <a:rPr lang="fr-FR" sz="800" dirty="0">
                <a:latin typeface="Century Gothic" panose="020B0502020202020204" pitchFamily="34" charset="0"/>
              </a:rPr>
              <a:t>Crème </a:t>
            </a:r>
            <a:r>
              <a:rPr lang="fr-FR" sz="800" dirty="0" smtClean="0">
                <a:latin typeface="Century Gothic" panose="020B0502020202020204" pitchFamily="34" charset="0"/>
              </a:rPr>
              <a:t>à la vanille</a:t>
            </a:r>
            <a:endParaRPr lang="fr-FR" sz="800" dirty="0">
              <a:latin typeface="Century Gothic" panose="020B0502020202020204" pitchFamily="34" charset="0"/>
            </a:endParaRPr>
          </a:p>
          <a:p>
            <a:pPr algn="ctr"/>
            <a:endParaRPr lang="fr-FR" sz="800" dirty="0">
              <a:latin typeface="Century Gothic" panose="020B0502020202020204" pitchFamily="34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</a:t>
            </a:r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Pain </a:t>
            </a:r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 la confiture</a:t>
            </a:r>
            <a:endParaRPr lang="fr-FR" sz="9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9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fr-FR" sz="9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ZoneTexte 33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6776954" y="5576117"/>
            <a:ext cx="18949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M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arco </a:t>
            </a:r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olo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Roti de bœuf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Haricots verts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Ananas</a:t>
            </a:r>
          </a:p>
          <a:p>
            <a:pPr algn="ctr"/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</a:t>
            </a:r>
            <a:r>
              <a:rPr lang="fr-FR" sz="800" dirty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 Melon jaune 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</a:t>
            </a:r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secs</a:t>
            </a:r>
          </a:p>
        </p:txBody>
      </p:sp>
      <p:sp>
        <p:nvSpPr>
          <p:cNvPr id="35" name="ZoneTexte 34">
            <a:extLst>
              <a:ext uri="{FF2B5EF4-FFF2-40B4-BE49-F238E27FC236}">
                <a16:creationId xmlns="" xmlns:a16="http://schemas.microsoft.com/office/drawing/2014/main" id="{1BE2847B-BBFF-B246-FA88-FBB132CE9B0D}"/>
              </a:ext>
            </a:extLst>
          </p:cNvPr>
          <p:cNvSpPr txBox="1"/>
          <p:nvPr/>
        </p:nvSpPr>
        <p:spPr>
          <a:xfrm>
            <a:off x="8385362" y="5551127"/>
            <a:ext cx="17041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Duo tomate/concombre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Moules </a:t>
            </a:r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 roquefort ou chorizo ou curry</a:t>
            </a:r>
          </a:p>
          <a:p>
            <a:pPr algn="ctr"/>
            <a:r>
              <a:rPr lang="fr-FR" sz="800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Frites</a:t>
            </a: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</a:p>
          <a:p>
            <a:pPr algn="ctr"/>
            <a:r>
              <a:rPr lang="fr-FR" sz="800" dirty="0" smtClean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Glace </a:t>
            </a:r>
            <a:endParaRPr lang="fr-FR" sz="800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Suisse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au chocolat  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Jus de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fruits 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ZoneTexte 4">
            <a:extLst>
              <a:ext uri="{FF2B5EF4-FFF2-40B4-BE49-F238E27FC236}">
                <a16:creationId xmlns="" xmlns:a16="http://schemas.microsoft.com/office/drawing/2014/main" id="{03CD5786-52EB-9518-CC87-8A946D64C633}"/>
              </a:ext>
            </a:extLst>
          </p:cNvPr>
          <p:cNvSpPr txBox="1"/>
          <p:nvPr/>
        </p:nvSpPr>
        <p:spPr>
          <a:xfrm>
            <a:off x="8504077" y="3178998"/>
            <a:ext cx="19295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8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</a:t>
            </a:r>
          </a:p>
          <a:p>
            <a:pPr algn="ctr"/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</a:t>
            </a:r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 riz </a:t>
            </a:r>
          </a:p>
          <a:p>
            <a:pPr algn="ctr"/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Ravioles </a:t>
            </a:r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Ratatouille</a:t>
            </a:r>
          </a:p>
          <a:p>
            <a:pPr algn="ctr"/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BIO </a:t>
            </a:r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 </a:t>
            </a:r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Pastèque </a:t>
            </a:r>
          </a:p>
          <a:p>
            <a:pPr algn="ctr"/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Prune</a:t>
            </a:r>
          </a:p>
          <a:p>
            <a:pPr algn="ctr"/>
            <a:r>
              <a:rPr lang="fr-FR" sz="800" dirty="0" smtClean="0">
                <a:solidFill>
                  <a:srgbClr val="FF66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Gâteaux secs</a:t>
            </a:r>
            <a:endParaRPr lang="fr-FR" sz="800" dirty="0">
              <a:solidFill>
                <a:srgbClr val="FF6600"/>
              </a:solidFill>
              <a:effectLst/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 flipH="1">
            <a:off x="1824570" y="5551127"/>
            <a:ext cx="174944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800" b="1" u="sng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MENU VÉGÉTARIEN</a:t>
            </a:r>
          </a:p>
          <a:p>
            <a:pPr algn="ctr"/>
            <a:r>
              <a:rPr lang="fr-FR" sz="800" b="1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800" b="1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BIO </a:t>
            </a:r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Pastèque  </a:t>
            </a:r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Gratin de </a:t>
            </a:r>
            <a:r>
              <a:rPr lang="fr-FR" sz="800" dirty="0" smtClean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courgettes végétarien</a:t>
            </a:r>
            <a:endParaRPr lang="fr-FR" sz="800" dirty="0">
              <a:solidFill>
                <a:srgbClr val="008238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Riz</a:t>
            </a:r>
          </a:p>
          <a:p>
            <a:pPr algn="ctr"/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Fromage</a:t>
            </a:r>
          </a:p>
          <a:p>
            <a:pPr algn="ctr"/>
            <a:r>
              <a:rPr lang="fr-FR" sz="800" dirty="0">
                <a:solidFill>
                  <a:srgbClr val="008238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Salade de fruits</a:t>
            </a:r>
          </a:p>
          <a:p>
            <a:pPr algn="ctr"/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fr-FR" sz="800" dirty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Goûter : Chausson </a:t>
            </a:r>
            <a:r>
              <a:rPr lang="fr-FR" sz="800" dirty="0" smtClean="0">
                <a:solidFill>
                  <a:srgbClr val="FF66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aux pommes</a:t>
            </a:r>
            <a:endParaRPr lang="fr-FR" sz="800" dirty="0">
              <a:solidFill>
                <a:srgbClr val="FF6600"/>
              </a:solidFill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1298725" y="1720744"/>
            <a:ext cx="905346" cy="1018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2800873" y="3307594"/>
            <a:ext cx="5343525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endParaRPr lang="fr-FR" dirty="0">
              <a:latin typeface="Century Gothic" panose="020B0502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5758004" y="1720745"/>
            <a:ext cx="878186" cy="20150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5333283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6303</TotalTime>
  <Words>370</Words>
  <Application>Microsoft Office PowerPoint</Application>
  <PresentationFormat>Personnalisé</PresentationFormat>
  <Paragraphs>162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Arial</vt:lpstr>
      <vt:lpstr>Bebas Neue Book</vt:lpstr>
      <vt:lpstr>Calibri</vt:lpstr>
      <vt:lpstr>Calibri Light</vt:lpstr>
      <vt:lpstr>Century Gothic</vt:lpstr>
      <vt:lpstr>Times New Roman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com01</dc:creator>
  <cp:lastModifiedBy>affscol01</cp:lastModifiedBy>
  <cp:revision>312</cp:revision>
  <cp:lastPrinted>2024-07-23T13:09:40Z</cp:lastPrinted>
  <dcterms:created xsi:type="dcterms:W3CDTF">2022-06-10T11:49:18Z</dcterms:created>
  <dcterms:modified xsi:type="dcterms:W3CDTF">2024-07-23T13:22:50Z</dcterms:modified>
</cp:coreProperties>
</file>