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7559675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8238"/>
    <a:srgbClr val="FF66CC"/>
    <a:srgbClr val="FF9933"/>
    <a:srgbClr val="6C180E"/>
    <a:srgbClr val="982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458" autoAdjust="0"/>
    <p:restoredTop sz="95488" autoAdjust="0"/>
  </p:normalViewPr>
  <p:slideViewPr>
    <p:cSldViewPr snapToGrid="0">
      <p:cViewPr varScale="1">
        <p:scale>
          <a:sx n="101" d="100"/>
          <a:sy n="101" d="100"/>
        </p:scale>
        <p:origin x="2136" y="108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29/08/2024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536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29/08/2024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7601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29/08/2024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6849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29/08/2024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227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29/08/2024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095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29/08/2024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7390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29/08/2024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10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29/08/2024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919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29/08/2024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1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29/08/2024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285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29/08/2024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0611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6FDE7-2486-48BC-B5BA-06952977246E}" type="datetimeFigureOut">
              <a:rPr lang="fr-FR" smtClean="0"/>
              <a:pPr/>
              <a:t>29/08/2024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15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="" xmlns:a16="http://schemas.microsoft.com/office/drawing/2014/main" id="{BD3680AA-EEAF-88C2-BABE-76AE055DA1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8999"/>
            <a:ext cx="10691813" cy="7558636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EF05E6C1-014C-FA16-512B-F6C7807031C2}"/>
              </a:ext>
            </a:extLst>
          </p:cNvPr>
          <p:cNvSpPr txBox="1"/>
          <p:nvPr/>
        </p:nvSpPr>
        <p:spPr>
          <a:xfrm>
            <a:off x="636331" y="2263515"/>
            <a:ext cx="12496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2 au 6 septembre 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1B2AB984-B0E0-34B9-08F4-E4DBA2BA2CFC}"/>
              </a:ext>
            </a:extLst>
          </p:cNvPr>
          <p:cNvSpPr txBox="1"/>
          <p:nvPr/>
        </p:nvSpPr>
        <p:spPr>
          <a:xfrm>
            <a:off x="570956" y="4394657"/>
            <a:ext cx="15809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</a:t>
            </a:r>
            <a:r>
              <a:rPr lang="fr-FR" sz="1400" b="1" dirty="0" smtClean="0">
                <a:latin typeface="Century Gothic" panose="020B0502020202020204" pitchFamily="34" charset="0"/>
              </a:rPr>
              <a:t>15 </a:t>
            </a:r>
            <a:r>
              <a:rPr lang="fr-FR" sz="1400" b="1" dirty="0">
                <a:latin typeface="Century Gothic" panose="020B0502020202020204" pitchFamily="34" charset="0"/>
              </a:rPr>
              <a:t>au 20 septembre </a:t>
            </a:r>
          </a:p>
          <a:p>
            <a:pPr algn="ctr"/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="" xmlns:a16="http://schemas.microsoft.com/office/drawing/2014/main" id="{109E8BB7-7033-46E6-1C4C-9B44BC158AA9}"/>
              </a:ext>
            </a:extLst>
          </p:cNvPr>
          <p:cNvSpPr txBox="1"/>
          <p:nvPr/>
        </p:nvSpPr>
        <p:spPr>
          <a:xfrm>
            <a:off x="6867391" y="3089493"/>
            <a:ext cx="17443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endParaRPr lang="fr-FR" sz="900" dirty="0" smtClean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(haricots verts-œuf dur)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Rôti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de bœuf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sauce aux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Champignons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Petits pois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romage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Prune rouge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Pain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confiture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="" xmlns:a16="http://schemas.microsoft.com/office/drawing/2014/main" id="{758B2EF0-C533-B407-12FD-6B22ADB13D37}"/>
              </a:ext>
            </a:extLst>
          </p:cNvPr>
          <p:cNvSpPr txBox="1"/>
          <p:nvPr/>
        </p:nvSpPr>
        <p:spPr>
          <a:xfrm>
            <a:off x="5269268" y="3149926"/>
            <a:ext cx="158099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melon/nectarine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Tomate farcie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Blé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Liégeois à la vanille</a:t>
            </a:r>
          </a:p>
          <a:p>
            <a:pPr algn="ctr"/>
            <a:endParaRPr lang="fr-FR" sz="900" dirty="0" smtClean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Crème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dessert -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Gaufrette au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hocolat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3622093" y="4350483"/>
            <a:ext cx="15770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Tomates à la vinaigrette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Aiguillette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merlu marinée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Gratin de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courgettes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 Crème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la vanille - g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âteaux secs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3585923" y="1992256"/>
            <a:ext cx="170698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tomates au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thon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Lomo au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paprika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Haricots verts</a:t>
            </a:r>
            <a:endParaRPr lang="fr-FR" sz="900" dirty="0" smtClean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Crème dessert à la vanille</a:t>
            </a:r>
            <a:endParaRPr lang="fr-FR" sz="900" dirty="0" smtClean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Prune - mini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donuts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1872318" y="1986167"/>
            <a:ext cx="1801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melon/pastèque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Gratin de raviolis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Glace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Biscotte tartinée au fromage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5174863" y="2052618"/>
            <a:ext cx="17754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Carottes à la vinaigrette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Steak haché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Potatoes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de fruits </a:t>
            </a:r>
          </a:p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êche - gâteaux secs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8529261" y="1998242"/>
            <a:ext cx="169148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Piémontaise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maison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Gratin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méditerranéen à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viande</a:t>
            </a: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Pêche plate</a:t>
            </a:r>
          </a:p>
          <a:p>
            <a:pPr algn="ctr"/>
            <a:endParaRPr lang="fr-FR" sz="9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6796254" y="1845005"/>
            <a:ext cx="181550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  <a:endParaRPr lang="fr-FR" sz="900" b="1" u="sng" dirty="0">
              <a:solidFill>
                <a:srgbClr val="008238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Semoule de </a:t>
            </a:r>
            <a:r>
              <a:rPr lang="fr-FR" sz="900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chou-fleur à la vinaigrette </a:t>
            </a:r>
            <a:endParaRPr lang="fr-FR" sz="900" dirty="0" smtClean="0">
              <a:solidFill>
                <a:srgbClr val="008238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Saucisses végétales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Tatin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légumes</a:t>
            </a:r>
          </a:p>
          <a:p>
            <a:pPr algn="ctr"/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anane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Flan - cookie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chocolat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7851B03A-004C-AE42-E00A-73F36B35DB98}"/>
              </a:ext>
            </a:extLst>
          </p:cNvPr>
          <p:cNvSpPr txBox="1"/>
          <p:nvPr/>
        </p:nvSpPr>
        <p:spPr>
          <a:xfrm>
            <a:off x="2236206" y="63374"/>
            <a:ext cx="503836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400" dirty="0">
                <a:solidFill>
                  <a:srgbClr val="6C180E"/>
                </a:solidFill>
                <a:latin typeface="Bebas Neue Book" panose="00000500000000000000" pitchFamily="50" charset="0"/>
              </a:rPr>
              <a:t>    ANNÉE SCOLAIRE </a:t>
            </a:r>
          </a:p>
          <a:p>
            <a:pPr algn="ctr"/>
            <a:r>
              <a:rPr lang="fr-FR" sz="3400" dirty="0">
                <a:solidFill>
                  <a:srgbClr val="6C180E"/>
                </a:solidFill>
                <a:latin typeface="Bebas Neue Book" panose="00000500000000000000" pitchFamily="50" charset="0"/>
              </a:rPr>
              <a:t>     2024/2025</a:t>
            </a:r>
          </a:p>
          <a:p>
            <a:pPr algn="ctr"/>
            <a:endParaRPr lang="fr-FR" sz="3400" dirty="0">
              <a:solidFill>
                <a:srgbClr val="6C180E"/>
              </a:solidFill>
              <a:latin typeface="Bebas Neue Book" panose="00000500000000000000" pitchFamily="50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3547903" y="3132683"/>
            <a:ext cx="16684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Concombre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la vinaigrette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Moules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Frites</a:t>
            </a: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Raisin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Abricots -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secs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1B2AB984-B0E0-34B9-08F4-E4DBA2BA2CFC}"/>
              </a:ext>
            </a:extLst>
          </p:cNvPr>
          <p:cNvSpPr txBox="1"/>
          <p:nvPr/>
        </p:nvSpPr>
        <p:spPr>
          <a:xfrm>
            <a:off x="455121" y="3422240"/>
            <a:ext cx="15809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9 </a:t>
            </a:r>
            <a:r>
              <a:rPr lang="fr-FR" sz="1400" b="1" dirty="0" smtClean="0">
                <a:latin typeface="Century Gothic" panose="020B0502020202020204" pitchFamily="34" charset="0"/>
              </a:rPr>
              <a:t>au </a:t>
            </a:r>
            <a:r>
              <a:rPr lang="fr-FR" sz="1400" b="1" dirty="0">
                <a:latin typeface="Century Gothic" panose="020B0502020202020204" pitchFamily="34" charset="0"/>
              </a:rPr>
              <a:t>13 septembre </a:t>
            </a:r>
          </a:p>
          <a:p>
            <a:pPr algn="ctr"/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1932238" y="4311362"/>
            <a:ext cx="16796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</a:rPr>
              <a:t>Carottes râpées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</a:rPr>
              <a:t>Émincé  </a:t>
            </a:r>
            <a:r>
              <a:rPr lang="fr-FR" sz="900" dirty="0">
                <a:latin typeface="Century Gothic" panose="020B0502020202020204" pitchFamily="34" charset="0"/>
              </a:rPr>
              <a:t>de poulet </a:t>
            </a:r>
            <a:r>
              <a:rPr lang="fr-FR" sz="900" dirty="0" smtClean="0">
                <a:latin typeface="Century Gothic" panose="020B0502020202020204" pitchFamily="34" charset="0"/>
              </a:rPr>
              <a:t>à </a:t>
            </a:r>
            <a:r>
              <a:rPr lang="fr-FR" sz="900" dirty="0">
                <a:latin typeface="Century Gothic" panose="020B0502020202020204" pitchFamily="34" charset="0"/>
              </a:rPr>
              <a:t>la crème </a:t>
            </a:r>
            <a:r>
              <a:rPr lang="fr-FR" sz="900" dirty="0" smtClean="0">
                <a:latin typeface="Century Gothic" panose="020B0502020202020204" pitchFamily="34" charset="0"/>
              </a:rPr>
              <a:t>safranée</a:t>
            </a:r>
            <a:endParaRPr lang="fr-FR" sz="900" dirty="0">
              <a:latin typeface="Century Gothic" panose="020B0502020202020204" pitchFamily="34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</a:rPr>
              <a:t>Tortellini</a:t>
            </a:r>
            <a:endParaRPr lang="fr-FR" sz="900" dirty="0">
              <a:latin typeface="Century Gothic" panose="020B0502020202020204" pitchFamily="34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</a:rPr>
              <a:t>Ile flottante</a:t>
            </a:r>
          </a:p>
          <a:p>
            <a:pPr algn="ctr"/>
            <a:endParaRPr lang="fr-FR" sz="900" dirty="0">
              <a:latin typeface="Century Gothic" panose="020B0502020202020204" pitchFamily="34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Brioche feuilletée 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pralines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1770910" y="3162544"/>
            <a:ext cx="189926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niçoise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Omelette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cheddar</a:t>
            </a: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Ratatouille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Banane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roissant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5284619" y="4301310"/>
            <a:ext cx="1558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Pastèque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Paupiette 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dinde à la provençale</a:t>
            </a: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Brocoli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Crème à la vanille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Compote de fruits -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secs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3558109" y="5550812"/>
            <a:ext cx="17882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Haricots verts à la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vinaigrette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Sauté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porc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la provençale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900" dirty="0" smtClean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Purée</a:t>
            </a:r>
            <a:endParaRPr lang="fr-FR" sz="900" dirty="0">
              <a:effectLst/>
              <a:highlight>
                <a:srgbClr val="00FF00"/>
              </a:highlight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aisin</a:t>
            </a: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Chausson aux pommes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8529261" y="4390873"/>
            <a:ext cx="176635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Melon vert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Fish’n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chips de colin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</a:rPr>
              <a:t>(pommes </a:t>
            </a:r>
            <a:r>
              <a:rPr lang="fr-FR" sz="900" dirty="0">
                <a:latin typeface="Century Gothic" panose="020B0502020202020204" pitchFamily="34" charset="0"/>
              </a:rPr>
              <a:t>de terre </a:t>
            </a:r>
            <a:r>
              <a:rPr lang="fr-FR" sz="900" dirty="0" smtClean="0">
                <a:latin typeface="Century Gothic" panose="020B0502020202020204" pitchFamily="34" charset="0"/>
              </a:rPr>
              <a:t>rissolées)</a:t>
            </a:r>
            <a:endParaRPr lang="fr-FR" sz="900" dirty="0">
              <a:latin typeface="Century Gothic" panose="020B0502020202020204" pitchFamily="34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Yaourt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R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oulé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pommes</a:t>
            </a: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="" xmlns:a16="http://schemas.microsoft.com/office/drawing/2014/main" id="{1B2AB984-B0E0-34B9-08F4-E4DBA2BA2CFC}"/>
              </a:ext>
            </a:extLst>
          </p:cNvPr>
          <p:cNvSpPr txBox="1"/>
          <p:nvPr/>
        </p:nvSpPr>
        <p:spPr>
          <a:xfrm>
            <a:off x="537540" y="5743896"/>
            <a:ext cx="1580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23  au 27</a:t>
            </a:r>
          </a:p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Septembre 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1868914" y="5564037"/>
            <a:ext cx="18384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</a:rPr>
              <a:t>Courgettes jaunes râpées à la crème 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</a:rPr>
              <a:t>Croq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</a:rPr>
              <a:t>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</a:rPr>
              <a:t>fromage </a:t>
            </a:r>
            <a:endParaRPr lang="fr-FR" sz="900" dirty="0" smtClean="0">
              <a:solidFill>
                <a:srgbClr val="008238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</a:rPr>
              <a:t>Chou-fleur à la béchamel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</a:rPr>
              <a:t>Eclair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</a:rPr>
              <a:t>à la vanille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 tablette de chocolat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5272901" y="5564037"/>
            <a:ext cx="1663149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</a:rPr>
              <a:t>Salade </a:t>
            </a:r>
            <a:r>
              <a:rPr lang="fr-FR" sz="900" dirty="0" smtClean="0">
                <a:latin typeface="Century Gothic" panose="020B0502020202020204" pitchFamily="34" charset="0"/>
              </a:rPr>
              <a:t>Coleslaw</a:t>
            </a:r>
            <a:r>
              <a:rPr lang="fr-FR" sz="900" dirty="0" smtClean="0">
                <a:latin typeface="Century Gothic" panose="020B0502020202020204" pitchFamily="34" charset="0"/>
              </a:rPr>
              <a:t> </a:t>
            </a:r>
            <a:endParaRPr lang="fr-FR" sz="900" dirty="0">
              <a:latin typeface="Century Gothic" panose="020B0502020202020204" pitchFamily="34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</a:rPr>
              <a:t>Emincé </a:t>
            </a:r>
            <a:r>
              <a:rPr lang="fr-FR" sz="900" dirty="0">
                <a:latin typeface="Century Gothic" panose="020B0502020202020204" pitchFamily="34" charset="0"/>
              </a:rPr>
              <a:t>kebab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</a:rPr>
              <a:t>Frites</a:t>
            </a: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  <a:endParaRPr lang="fr-FR" sz="900" dirty="0" smtClean="0">
              <a:solidFill>
                <a:srgbClr val="FF0000"/>
              </a:solidFill>
              <a:highlight>
                <a:srgbClr val="00FF00"/>
              </a:highlight>
              <a:latin typeface="Century Gothic" panose="020B0502020202020204" pitchFamily="34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</a:rPr>
              <a:t>Ananas</a:t>
            </a:r>
            <a:endParaRPr lang="fr-FR" sz="900" dirty="0">
              <a:latin typeface="Century Gothic" panose="020B0502020202020204" pitchFamily="34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Poire -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muffin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6911931" y="5550812"/>
            <a:ext cx="154979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Melon vert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Couscous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(agneau merguez)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Petit suisse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sucré 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Compote 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 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iégeois à la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vanille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madeleine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8529261" y="5597702"/>
            <a:ext cx="170419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Tomate farcie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la macédoine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Filet de saumon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sauce aux crustacés</a:t>
            </a: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Épinards à la crème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Tartelette aux pommes </a:t>
            </a: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Gouter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Raisin -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cookie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03CD5786-52EB-9518-CC87-8A946D64C633}"/>
              </a:ext>
            </a:extLst>
          </p:cNvPr>
          <p:cNvSpPr txBox="1"/>
          <p:nvPr/>
        </p:nvSpPr>
        <p:spPr>
          <a:xfrm>
            <a:off x="8583167" y="3169095"/>
            <a:ext cx="19295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verte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Parmentier de légumes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Tartelette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abricots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Prune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jaune -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secs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 flipH="1">
            <a:off x="1798454" y="5642635"/>
            <a:ext cx="174944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1298725" y="1720744"/>
            <a:ext cx="905346" cy="1018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800873" y="3307594"/>
            <a:ext cx="53435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fr-FR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2F70A227-318A-A8F5-8ABC-FF2CB7934A67}"/>
              </a:ext>
            </a:extLst>
          </p:cNvPr>
          <p:cNvSpPr txBox="1"/>
          <p:nvPr/>
        </p:nvSpPr>
        <p:spPr>
          <a:xfrm>
            <a:off x="6901658" y="4299339"/>
            <a:ext cx="1760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</a:rPr>
              <a:t>Concombre à la vinaigrette </a:t>
            </a:r>
          </a:p>
          <a:p>
            <a:pPr algn="ctr"/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</a:rPr>
              <a:t>Coqueline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</a:rPr>
              <a:t>Flan 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Ananas 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secs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3328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2565</TotalTime>
  <Words>398</Words>
  <Application>Microsoft Office PowerPoint</Application>
  <PresentationFormat>Personnalisé</PresentationFormat>
  <Paragraphs>140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Bebas Neue Book</vt:lpstr>
      <vt:lpstr>Calibri</vt:lpstr>
      <vt:lpstr>Calibri Light</vt:lpstr>
      <vt:lpstr>Century Gothic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com01</dc:creator>
  <cp:lastModifiedBy>affscol01</cp:lastModifiedBy>
  <cp:revision>260</cp:revision>
  <cp:lastPrinted>2024-08-29T15:26:57Z</cp:lastPrinted>
  <dcterms:created xsi:type="dcterms:W3CDTF">2022-06-10T11:49:18Z</dcterms:created>
  <dcterms:modified xsi:type="dcterms:W3CDTF">2024-08-29T15:27:23Z</dcterms:modified>
</cp:coreProperties>
</file>