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238"/>
    <a:srgbClr val="FF66CC"/>
    <a:srgbClr val="FF9933"/>
    <a:srgbClr val="6C180E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58" autoAdjust="0"/>
    <p:restoredTop sz="95488" autoAdjust="0"/>
  </p:normalViewPr>
  <p:slideViewPr>
    <p:cSldViewPr snapToGrid="0">
      <p:cViewPr varScale="1">
        <p:scale>
          <a:sx n="101" d="100"/>
          <a:sy n="101" d="100"/>
        </p:scale>
        <p:origin x="2136" y="10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29/08/2024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999"/>
            <a:ext cx="10691813" cy="755863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EF05E6C1-014C-FA16-512B-F6C7807031C2}"/>
              </a:ext>
            </a:extLst>
          </p:cNvPr>
          <p:cNvSpPr txBox="1"/>
          <p:nvPr/>
        </p:nvSpPr>
        <p:spPr>
          <a:xfrm>
            <a:off x="636331" y="2263515"/>
            <a:ext cx="1249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2 au 6 septembre 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570956" y="4394657"/>
            <a:ext cx="1580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</a:t>
            </a:r>
            <a:r>
              <a:rPr lang="fr-FR" sz="1400" b="1" dirty="0" smtClean="0">
                <a:latin typeface="Century Gothic" panose="020B0502020202020204" pitchFamily="34" charset="0"/>
              </a:rPr>
              <a:t>15 </a:t>
            </a:r>
            <a:r>
              <a:rPr lang="fr-FR" sz="1400" b="1" dirty="0">
                <a:latin typeface="Century Gothic" panose="020B0502020202020204" pitchFamily="34" charset="0"/>
              </a:rPr>
              <a:t>au 20 septembre </a:t>
            </a: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109E8BB7-7033-46E6-1C4C-9B44BC158AA9}"/>
              </a:ext>
            </a:extLst>
          </p:cNvPr>
          <p:cNvSpPr txBox="1"/>
          <p:nvPr/>
        </p:nvSpPr>
        <p:spPr>
          <a:xfrm>
            <a:off x="6867391" y="3089493"/>
            <a:ext cx="1744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endParaRPr lang="fr-FR" sz="900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(haricots verts-œuf dur)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de bœuf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aux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Champignons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Petits pois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romage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Prune rouge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Pain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confiture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758B2EF0-C533-B407-12FD-6B22ADB13D37}"/>
              </a:ext>
            </a:extLst>
          </p:cNvPr>
          <p:cNvSpPr txBox="1"/>
          <p:nvPr/>
        </p:nvSpPr>
        <p:spPr>
          <a:xfrm>
            <a:off x="5269268" y="3149926"/>
            <a:ext cx="158099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melon/nectarine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 farcie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Blé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Liégeois à la vanille</a:t>
            </a:r>
          </a:p>
          <a:p>
            <a:pPr algn="ctr"/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Crème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dessert -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Gaufrette au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622093" y="4350483"/>
            <a:ext cx="1577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Tomates à la vinaigrette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Aiguillette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merlu marinée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 de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courgettes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 Crème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vanille - g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3585923" y="1992256"/>
            <a:ext cx="17069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tomates 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thon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Lomo au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paprika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</a:t>
            </a:r>
            <a:endParaRPr lang="fr-FR" sz="900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dessert à la vanille</a:t>
            </a:r>
            <a:endParaRPr lang="fr-FR" sz="900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Prune - mini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donuts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1872318" y="1986167"/>
            <a:ext cx="180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melon/pastèque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 de raviolis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Glace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Biscotte tartinée au fromage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5174863" y="2052618"/>
            <a:ext cx="1775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à la vinaigrette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Steak haché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Potatoes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fruits </a:t>
            </a: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êche - gâteaux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8529261" y="1998242"/>
            <a:ext cx="1691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Piémontaise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maison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méditerranéen à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viande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Pêche plate</a:t>
            </a: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6796254" y="1845005"/>
            <a:ext cx="181550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  <a:endParaRPr lang="fr-FR" sz="900" b="1" u="sng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Semoule de </a:t>
            </a:r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chou-fleur à la vinaigrette </a:t>
            </a:r>
            <a:endParaRPr lang="fr-FR" sz="900" dirty="0" smtClean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Saucisses végétales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Tatin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légumes</a:t>
            </a:r>
          </a:p>
          <a:p>
            <a:pPr algn="ctr"/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Flan - cookie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7851B03A-004C-AE42-E00A-73F36B35DB98}"/>
              </a:ext>
            </a:extLst>
          </p:cNvPr>
          <p:cNvSpPr txBox="1"/>
          <p:nvPr/>
        </p:nvSpPr>
        <p:spPr>
          <a:xfrm>
            <a:off x="2236206" y="63374"/>
            <a:ext cx="50383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ANNÉE SCOLAIRE </a:t>
            </a:r>
          </a:p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 2024/2025</a:t>
            </a:r>
          </a:p>
          <a:p>
            <a:pPr algn="ctr"/>
            <a:endParaRPr lang="fr-FR" sz="3400" dirty="0">
              <a:solidFill>
                <a:srgbClr val="6C180E"/>
              </a:solidFill>
              <a:latin typeface="Bebas Neue Book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547903" y="3132683"/>
            <a:ext cx="1668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Concombre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vinaigrette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Moules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Frites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Raisin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Abricots -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455121" y="3422240"/>
            <a:ext cx="1580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9 </a:t>
            </a:r>
            <a:r>
              <a:rPr lang="fr-FR" sz="1400" b="1" dirty="0" smtClean="0">
                <a:latin typeface="Century Gothic" panose="020B0502020202020204" pitchFamily="34" charset="0"/>
              </a:rPr>
              <a:t>au </a:t>
            </a:r>
            <a:r>
              <a:rPr lang="fr-FR" sz="1400" b="1" dirty="0">
                <a:latin typeface="Century Gothic" panose="020B0502020202020204" pitchFamily="34" charset="0"/>
              </a:rPr>
              <a:t>13 septembre </a:t>
            </a: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932238" y="4311362"/>
            <a:ext cx="1679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</a:rPr>
              <a:t>Carottes râpées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Émincé  </a:t>
            </a:r>
            <a:r>
              <a:rPr lang="fr-FR" sz="900" dirty="0">
                <a:latin typeface="Century Gothic" panose="020B0502020202020204" pitchFamily="34" charset="0"/>
              </a:rPr>
              <a:t>de poulet </a:t>
            </a:r>
            <a:r>
              <a:rPr lang="fr-FR" sz="900" dirty="0" smtClean="0">
                <a:latin typeface="Century Gothic" panose="020B0502020202020204" pitchFamily="34" charset="0"/>
              </a:rPr>
              <a:t>à </a:t>
            </a:r>
            <a:r>
              <a:rPr lang="fr-FR" sz="900" dirty="0">
                <a:latin typeface="Century Gothic" panose="020B0502020202020204" pitchFamily="34" charset="0"/>
              </a:rPr>
              <a:t>la crème </a:t>
            </a:r>
            <a:r>
              <a:rPr lang="fr-FR" sz="900" dirty="0" smtClean="0">
                <a:latin typeface="Century Gothic" panose="020B0502020202020204" pitchFamily="34" charset="0"/>
              </a:rPr>
              <a:t>safranée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Tortellini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Ile flottante</a:t>
            </a: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Brioche feuilletée 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pralines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770910" y="3162544"/>
            <a:ext cx="18992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niçoise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Omelette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cheddar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Ratatouille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Banane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roissant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284619" y="4301310"/>
            <a:ext cx="1558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Pastèque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Paupiette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dinde à la provençale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Brocoli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à la vanille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de fruits -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558109" y="5550812"/>
            <a:ext cx="1788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 à la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vinaigrette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porc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provençale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</a:t>
            </a:r>
            <a:endParaRPr lang="fr-FR" sz="900" dirty="0">
              <a:effectLst/>
              <a:highlight>
                <a:srgbClr val="00FF00"/>
              </a:highlight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aisin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Chausson aux pommes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529261" y="4390873"/>
            <a:ext cx="17663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Melon vert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Fish’n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chips de colin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(pommes </a:t>
            </a:r>
            <a:r>
              <a:rPr lang="fr-FR" sz="900" dirty="0">
                <a:latin typeface="Century Gothic" panose="020B0502020202020204" pitchFamily="34" charset="0"/>
              </a:rPr>
              <a:t>de terre </a:t>
            </a:r>
            <a:r>
              <a:rPr lang="fr-FR" sz="900" dirty="0" smtClean="0">
                <a:latin typeface="Century Gothic" panose="020B0502020202020204" pitchFamily="34" charset="0"/>
              </a:rPr>
              <a:t>rissolées)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R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oulé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pommes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537540" y="5743896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23  au 27</a:t>
            </a:r>
          </a:p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Septembre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868914" y="5564037"/>
            <a:ext cx="1838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Courgettes jaunes râpées à la crème 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Croq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</a:rPr>
              <a:t>fromage </a:t>
            </a:r>
            <a:endParaRPr lang="fr-FR" sz="900" dirty="0" smtClean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Chou-fleur à la béchamel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Eclair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à la vanille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tablette de 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272901" y="5564037"/>
            <a:ext cx="166314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Salade </a:t>
            </a:r>
            <a:r>
              <a:rPr lang="fr-FR" sz="900" dirty="0" smtClean="0">
                <a:latin typeface="Century Gothic" panose="020B0502020202020204" pitchFamily="34" charset="0"/>
              </a:rPr>
              <a:t>Coleslaw</a:t>
            </a:r>
            <a:r>
              <a:rPr lang="fr-FR" sz="900" dirty="0" smtClean="0">
                <a:latin typeface="Century Gothic" panose="020B0502020202020204" pitchFamily="34" charset="0"/>
              </a:rPr>
              <a:t> 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Emincé </a:t>
            </a:r>
            <a:r>
              <a:rPr lang="fr-FR" sz="900" dirty="0">
                <a:latin typeface="Century Gothic" panose="020B0502020202020204" pitchFamily="34" charset="0"/>
              </a:rPr>
              <a:t>kebab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Frites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900" dirty="0" smtClean="0">
              <a:solidFill>
                <a:srgbClr val="FF0000"/>
              </a:solidFill>
              <a:highlight>
                <a:srgbClr val="00FF00"/>
              </a:highlight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Ananas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 -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muffin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6911931" y="5550812"/>
            <a:ext cx="154979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Melon vert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Couscous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(agneau merguez)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 suisse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sucré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iégeois à la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vanille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madeleine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529261" y="5597702"/>
            <a:ext cx="170419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 farcie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macédoine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saumon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aux crustacés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Épinards à la crème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Tartelette aux pommes 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Gouter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Raisin -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cookie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3CD5786-52EB-9518-CC87-8A946D64C633}"/>
              </a:ext>
            </a:extLst>
          </p:cNvPr>
          <p:cNvSpPr txBox="1"/>
          <p:nvPr/>
        </p:nvSpPr>
        <p:spPr>
          <a:xfrm>
            <a:off x="8583167" y="3169095"/>
            <a:ext cx="1929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Parmentier de légumes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Tartelette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abricots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Prune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jaune -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1798454" y="5642635"/>
            <a:ext cx="17494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298725" y="1720744"/>
            <a:ext cx="905346" cy="101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2F70A227-318A-A8F5-8ABC-FF2CB7934A67}"/>
              </a:ext>
            </a:extLst>
          </p:cNvPr>
          <p:cNvSpPr txBox="1"/>
          <p:nvPr/>
        </p:nvSpPr>
        <p:spPr>
          <a:xfrm>
            <a:off x="6901658" y="4299339"/>
            <a:ext cx="1760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Concombre à la vinaigrette 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Coqueline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Flan 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Ananas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2565</TotalTime>
  <Words>398</Words>
  <Application>Microsoft Office PowerPoint</Application>
  <PresentationFormat>Personnalisé</PresentationFormat>
  <Paragraphs>140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260</cp:revision>
  <cp:lastPrinted>2024-08-29T15:26:57Z</cp:lastPrinted>
  <dcterms:created xsi:type="dcterms:W3CDTF">2022-06-10T11:49:18Z</dcterms:created>
  <dcterms:modified xsi:type="dcterms:W3CDTF">2024-08-29T15:27:23Z</dcterms:modified>
</cp:coreProperties>
</file>