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8238"/>
    <a:srgbClr val="FF66CC"/>
    <a:srgbClr val="6C180E"/>
    <a:srgbClr val="FF9933"/>
    <a:srgbClr val="98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58" autoAdjust="0"/>
    <p:restoredTop sz="95488" autoAdjust="0"/>
  </p:normalViewPr>
  <p:slideViewPr>
    <p:cSldViewPr snapToGrid="0">
      <p:cViewPr varScale="1">
        <p:scale>
          <a:sx n="101" d="100"/>
          <a:sy n="101" d="100"/>
        </p:scale>
        <p:origin x="2136" y="10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25/09/2024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"/>
            <a:ext cx="10691813" cy="755863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EF05E6C1-014C-FA16-512B-F6C7807031C2}"/>
              </a:ext>
            </a:extLst>
          </p:cNvPr>
          <p:cNvSpPr txBox="1"/>
          <p:nvPr/>
        </p:nvSpPr>
        <p:spPr>
          <a:xfrm>
            <a:off x="204942" y="2068248"/>
            <a:ext cx="1859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</a:t>
            </a:r>
            <a:r>
              <a:rPr lang="fr-FR" sz="1400" b="1" dirty="0" smtClean="0">
                <a:latin typeface="Century Gothic" panose="020B0502020202020204" pitchFamily="34" charset="0"/>
              </a:rPr>
              <a:t>30  </a:t>
            </a:r>
            <a:r>
              <a:rPr lang="fr-FR" sz="1400" b="1" dirty="0">
                <a:latin typeface="Century Gothic" panose="020B0502020202020204" pitchFamily="34" charset="0"/>
              </a:rPr>
              <a:t>septembre </a:t>
            </a:r>
            <a:endParaRPr lang="fr-FR" sz="14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au 4 </a:t>
            </a:r>
            <a:r>
              <a:rPr lang="fr-FR" sz="1400" b="1" dirty="0">
                <a:latin typeface="Century Gothic" panose="020B0502020202020204" pitchFamily="34" charset="0"/>
              </a:rPr>
              <a:t>octobre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1B2AB984-B0E0-34B9-08F4-E4DBA2BA2CFC}"/>
              </a:ext>
            </a:extLst>
          </p:cNvPr>
          <p:cNvSpPr txBox="1"/>
          <p:nvPr/>
        </p:nvSpPr>
        <p:spPr>
          <a:xfrm>
            <a:off x="534845" y="4385116"/>
            <a:ext cx="15809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14 au 18 </a:t>
            </a:r>
            <a:r>
              <a:rPr lang="fr-FR" sz="1400" b="1" dirty="0" smtClean="0">
                <a:latin typeface="Century Gothic" panose="020B0502020202020204" pitchFamily="34" charset="0"/>
              </a:rPr>
              <a:t>octobre </a:t>
            </a:r>
            <a:endParaRPr lang="fr-FR" sz="1400" b="1" dirty="0">
              <a:latin typeface="Century Gothic" panose="020B0502020202020204" pitchFamily="34" charset="0"/>
            </a:endParaRP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109E8BB7-7033-46E6-1C4C-9B44BC158AA9}"/>
              </a:ext>
            </a:extLst>
          </p:cNvPr>
          <p:cNvSpPr txBox="1"/>
          <p:nvPr/>
        </p:nvSpPr>
        <p:spPr>
          <a:xfrm>
            <a:off x="6863212" y="3201155"/>
            <a:ext cx="174437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Terrine de saumon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Palette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provençale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sabres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Pain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confiture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758B2EF0-C533-B407-12FD-6B22ADB13D37}"/>
              </a:ext>
            </a:extLst>
          </p:cNvPr>
          <p:cNvSpPr txBox="1"/>
          <p:nvPr/>
        </p:nvSpPr>
        <p:spPr>
          <a:xfrm>
            <a:off x="5308111" y="3157800"/>
            <a:ext cx="1515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Concombre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crème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Steak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haché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Roquefort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pois-carottes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Religieuse à la vanille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Crème dessert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3620451" y="4330584"/>
            <a:ext cx="15770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AUVERGNE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Charcuterie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Jambon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Aligot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Saint-Nectaire 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fruits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rouges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Liégeois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3577635" y="1930136"/>
            <a:ext cx="1597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Cèleri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rémoulade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Quenelle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brochet sauce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crustacés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Coquillettes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Mousse au chocolat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Pomme 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1872318" y="1986167"/>
            <a:ext cx="180183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Friand 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Choucroute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garnie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Raisin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Beignet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framboise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5173350" y="1858440"/>
            <a:ext cx="1816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rouge à la vinaigrette 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Émincé de dinde façon Kebab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romanesco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au sucre de canne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Jus de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Gâteaux secs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8517266" y="1906846"/>
            <a:ext cx="16914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Samoussa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poulet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Rougail saucisse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 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Ananas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chocolat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6886635" y="1890046"/>
            <a:ext cx="168112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</a:t>
            </a:r>
            <a:r>
              <a:rPr lang="fr-FR" sz="900" b="1" u="sng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Betterave dés de fromage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Cordon bleu végéta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à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crème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normande</a:t>
            </a: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ompote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851B03A-004C-AE42-E00A-73F36B35DB98}"/>
              </a:ext>
            </a:extLst>
          </p:cNvPr>
          <p:cNvSpPr txBox="1"/>
          <p:nvPr/>
        </p:nvSpPr>
        <p:spPr>
          <a:xfrm>
            <a:off x="2236206" y="63374"/>
            <a:ext cx="50383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ANNÉE SCOLAIRE </a:t>
            </a:r>
          </a:p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 2024/2025</a:t>
            </a:r>
          </a:p>
          <a:p>
            <a:pPr algn="ctr"/>
            <a:endParaRPr lang="fr-FR" sz="3400" dirty="0">
              <a:solidFill>
                <a:srgbClr val="6C180E"/>
              </a:solidFill>
              <a:latin typeface="Bebas Neue Book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3556678" y="3150364"/>
            <a:ext cx="1697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FF66CC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Journée </a:t>
            </a:r>
            <a:r>
              <a:rPr lang="fr-FR" sz="900" b="1" dirty="0" smtClean="0">
                <a:solidFill>
                  <a:srgbClr val="FF66CC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ROSE</a:t>
            </a:r>
            <a:endParaRPr lang="fr-FR" sz="900" b="1" dirty="0">
              <a:solidFill>
                <a:srgbClr val="FF66CC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</a:t>
            </a:r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Velouté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radis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Tagliatelles roses au « Boursin »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Tourbillon de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r>
              <a:rPr lang="fr-FR" sz="900" dirty="0" smtClean="0">
                <a:solidFill>
                  <a:srgbClr val="6C180E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6C180E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D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onuts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1B2AB984-B0E0-34B9-08F4-E4DBA2BA2CFC}"/>
              </a:ext>
            </a:extLst>
          </p:cNvPr>
          <p:cNvSpPr txBox="1"/>
          <p:nvPr/>
        </p:nvSpPr>
        <p:spPr>
          <a:xfrm>
            <a:off x="78231" y="3208200"/>
            <a:ext cx="2157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07 </a:t>
            </a:r>
            <a:r>
              <a:rPr lang="fr-FR" sz="1400" b="1" dirty="0" smtClean="0">
                <a:latin typeface="Century Gothic" panose="020B0502020202020204" pitchFamily="34" charset="0"/>
              </a:rPr>
              <a:t>au 11</a:t>
            </a:r>
          </a:p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octobre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1932238" y="4311362"/>
            <a:ext cx="1679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NOUVELLE AQUITAINE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</a:rPr>
              <a:t>Salade périgourdine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Confit de canard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Flageolets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Gâteau basque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Pain au lait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 à tartiner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1821132" y="3099957"/>
            <a:ext cx="18992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lentilles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cervelas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de lieu noir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hollandaise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Jardinière de légumes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Kiwi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Croissant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5284619" y="4301310"/>
            <a:ext cx="1532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BRETAGNE</a:t>
            </a:r>
          </a:p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 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d’artichaut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Galette bretonne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Chou-fleur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 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Kouign-amann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Pain au raisin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3558109" y="5550812"/>
            <a:ext cx="167518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verte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emmental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porc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mariné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terre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aux fruits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900" dirty="0" smtClean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Banane</a:t>
            </a:r>
          </a:p>
          <a:p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         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Gâteaux 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8420173" y="4311362"/>
            <a:ext cx="18392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HAUT </a:t>
            </a:r>
            <a:r>
              <a:rPr lang="fr-FR" sz="900" b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FRANCE</a:t>
            </a:r>
            <a:endParaRPr lang="fr-FR" sz="900" b="1" dirty="0">
              <a:solidFill>
                <a:srgbClr val="0070C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Endive 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Fricadelle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Frites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Maroilles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 au sucre</a:t>
            </a: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Beignet roulé </a:t>
            </a:r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xmlns="" id="{1B2AB984-B0E0-34B9-08F4-E4DBA2BA2CFC}"/>
              </a:ext>
            </a:extLst>
          </p:cNvPr>
          <p:cNvSpPr txBox="1"/>
          <p:nvPr/>
        </p:nvSpPr>
        <p:spPr>
          <a:xfrm>
            <a:off x="468691" y="5716536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04 au 08 novembre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1849068" y="5542322"/>
            <a:ext cx="18384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râpées  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Bouchée végétale </a:t>
            </a:r>
            <a:endParaRPr lang="fr-FR" sz="9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Poêlée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légumes </a:t>
            </a:r>
            <a:endParaRPr lang="fr-FR" sz="900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 au chocolat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Crème à la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vanille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Madeleine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5201952" y="5521651"/>
            <a:ext cx="16631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Œuf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 mayonnaise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Poisson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meunière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Épinards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Raisin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Brioche </a:t>
            </a:r>
            <a:r>
              <a:rPr lang="fr-FR" sz="90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pépites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chocolat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6960501" y="5570342"/>
            <a:ext cx="154979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Mousse de canard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Poulet au citron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Brocoli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Orange</a:t>
            </a:r>
            <a:endParaRPr lang="fr-FR" sz="900" dirty="0">
              <a:solidFill>
                <a:srgbClr val="FF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Yaourt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8438977" y="5605459"/>
            <a:ext cx="170419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oleslaw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Pot-au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feu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 au poire </a:t>
            </a:r>
          </a:p>
          <a:p>
            <a:pPr algn="ctr"/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fromage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3CD5786-52EB-9518-CC87-8A946D64C633}"/>
              </a:ext>
            </a:extLst>
          </p:cNvPr>
          <p:cNvSpPr txBox="1"/>
          <p:nvPr/>
        </p:nvSpPr>
        <p:spPr>
          <a:xfrm>
            <a:off x="8517266" y="3181749"/>
            <a:ext cx="192953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tomates jaunes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Blanquette de veau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terre vapeur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velouté</a:t>
            </a:r>
            <a:r>
              <a:rPr lang="fr-FR" sz="900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Gâteaux 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</a:t>
            </a:r>
          </a:p>
        </p:txBody>
      </p:sp>
      <p:sp>
        <p:nvSpPr>
          <p:cNvPr id="3" name="Rectangle 2"/>
          <p:cNvSpPr/>
          <p:nvPr/>
        </p:nvSpPr>
        <p:spPr>
          <a:xfrm flipH="1">
            <a:off x="1798454" y="5642635"/>
            <a:ext cx="17494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298725" y="1720744"/>
            <a:ext cx="905346" cy="1018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2F70A227-318A-A8F5-8ABC-FF2CB7934A67}"/>
              </a:ext>
            </a:extLst>
          </p:cNvPr>
          <p:cNvSpPr txBox="1"/>
          <p:nvPr/>
        </p:nvSpPr>
        <p:spPr>
          <a:xfrm>
            <a:off x="6926320" y="4301310"/>
            <a:ext cx="1583974" cy="1228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PACA</a:t>
            </a:r>
            <a:endParaRPr lang="fr-FR" sz="900" b="1" dirty="0">
              <a:solidFill>
                <a:srgbClr val="0070C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 à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provençale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de rouget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provençale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Ratatouille/ riz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Figue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Chocolatine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 rot="20726287">
            <a:off x="826667" y="4965552"/>
            <a:ext cx="1451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70C0"/>
                </a:solidFill>
              </a:rPr>
              <a:t>Semaine</a:t>
            </a:r>
            <a:r>
              <a:rPr lang="fr-FR" sz="1400" dirty="0" smtClean="0"/>
              <a:t> </a:t>
            </a:r>
            <a:r>
              <a:rPr lang="fr-FR" sz="1400" dirty="0" smtClean="0">
                <a:solidFill>
                  <a:srgbClr val="0070C0"/>
                </a:solidFill>
              </a:rPr>
              <a:t>du goût</a:t>
            </a:r>
            <a:endParaRPr lang="fr-FR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2925</TotalTime>
  <Words>392</Words>
  <Application>Microsoft Office PowerPoint</Application>
  <PresentationFormat>Personnalisé</PresentationFormat>
  <Paragraphs>156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272</cp:revision>
  <cp:lastPrinted>2024-09-19T14:36:50Z</cp:lastPrinted>
  <dcterms:created xsi:type="dcterms:W3CDTF">2022-06-10T11:49:18Z</dcterms:created>
  <dcterms:modified xsi:type="dcterms:W3CDTF">2024-09-25T09:10:31Z</dcterms:modified>
</cp:coreProperties>
</file>