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0691813" cy="7559675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8238"/>
    <a:srgbClr val="FF66CC"/>
    <a:srgbClr val="6C180E"/>
    <a:srgbClr val="FF9933"/>
    <a:srgbClr val="982B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7458" autoAdjust="0"/>
    <p:restoredTop sz="95488" autoAdjust="0"/>
  </p:normalViewPr>
  <p:slideViewPr>
    <p:cSldViewPr snapToGrid="0">
      <p:cViewPr varScale="1">
        <p:scale>
          <a:sx n="101" d="100"/>
          <a:sy n="101" d="100"/>
        </p:scale>
        <p:origin x="2136" y="108"/>
      </p:cViewPr>
      <p:guideLst>
        <p:guide orient="horz" pos="2381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25/09/2024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15361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25/09/2024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67601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25/09/2024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66849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25/09/2024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5227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25/09/2024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90952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25/09/2024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97390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25/09/2024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9109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25/09/2024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39191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25/09/2024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45178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25/09/2024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2285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25/09/2024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90611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6FDE7-2486-48BC-B5BA-06952977246E}" type="datetimeFigureOut">
              <a:rPr lang="fr-FR" smtClean="0"/>
              <a:pPr/>
              <a:t>25/09/2024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41530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BD3680AA-EEAF-88C2-BABE-76AE055DA1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9"/>
            <a:ext cx="10691813" cy="7558636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EF05E6C1-014C-FA16-512B-F6C7807031C2}"/>
              </a:ext>
            </a:extLst>
          </p:cNvPr>
          <p:cNvSpPr txBox="1"/>
          <p:nvPr/>
        </p:nvSpPr>
        <p:spPr>
          <a:xfrm>
            <a:off x="204942" y="2068248"/>
            <a:ext cx="18598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latin typeface="Century Gothic" panose="020B0502020202020204" pitchFamily="34" charset="0"/>
              </a:rPr>
              <a:t>Du </a:t>
            </a:r>
            <a:r>
              <a:rPr lang="fr-FR" sz="1400" b="1" dirty="0" smtClean="0">
                <a:latin typeface="Century Gothic" panose="020B0502020202020204" pitchFamily="34" charset="0"/>
              </a:rPr>
              <a:t>30  </a:t>
            </a:r>
            <a:r>
              <a:rPr lang="fr-FR" sz="1400" b="1" dirty="0">
                <a:latin typeface="Century Gothic" panose="020B0502020202020204" pitchFamily="34" charset="0"/>
              </a:rPr>
              <a:t>septembre </a:t>
            </a:r>
            <a:endParaRPr lang="fr-FR" sz="1400" b="1" dirty="0" smtClean="0">
              <a:latin typeface="Century Gothic" panose="020B0502020202020204" pitchFamily="34" charset="0"/>
            </a:endParaRPr>
          </a:p>
          <a:p>
            <a:pPr algn="ctr"/>
            <a:r>
              <a:rPr lang="fr-FR" sz="1400" b="1" dirty="0" smtClean="0">
                <a:latin typeface="Century Gothic" panose="020B0502020202020204" pitchFamily="34" charset="0"/>
              </a:rPr>
              <a:t>au 4 </a:t>
            </a:r>
            <a:r>
              <a:rPr lang="fr-FR" sz="1400" b="1" dirty="0">
                <a:latin typeface="Century Gothic" panose="020B0502020202020204" pitchFamily="34" charset="0"/>
              </a:rPr>
              <a:t>octobre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1B2AB984-B0E0-34B9-08F4-E4DBA2BA2CFC}"/>
              </a:ext>
            </a:extLst>
          </p:cNvPr>
          <p:cNvSpPr txBox="1"/>
          <p:nvPr/>
        </p:nvSpPr>
        <p:spPr>
          <a:xfrm>
            <a:off x="534845" y="4385116"/>
            <a:ext cx="158096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latin typeface="Century Gothic" panose="020B0502020202020204" pitchFamily="34" charset="0"/>
              </a:rPr>
              <a:t>Du 14 au 18 </a:t>
            </a:r>
            <a:r>
              <a:rPr lang="fr-FR" sz="1400" b="1" dirty="0" smtClean="0">
                <a:latin typeface="Century Gothic" panose="020B0502020202020204" pitchFamily="34" charset="0"/>
              </a:rPr>
              <a:t>octobre </a:t>
            </a:r>
            <a:endParaRPr lang="fr-FR" sz="1400" b="1" dirty="0">
              <a:latin typeface="Century Gothic" panose="020B0502020202020204" pitchFamily="34" charset="0"/>
            </a:endParaRPr>
          </a:p>
          <a:p>
            <a:pPr algn="ctr"/>
            <a:endParaRPr lang="fr-FR" sz="1400" b="1" dirty="0">
              <a:latin typeface="Century Gothic" panose="020B0502020202020204" pitchFamily="34" charset="0"/>
            </a:endParaRP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xmlns="" id="{109E8BB7-7033-46E6-1C4C-9B44BC158AA9}"/>
              </a:ext>
            </a:extLst>
          </p:cNvPr>
          <p:cNvSpPr txBox="1"/>
          <p:nvPr/>
        </p:nvSpPr>
        <p:spPr>
          <a:xfrm>
            <a:off x="6863212" y="3201155"/>
            <a:ext cx="174437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Terrine de saumon</a:t>
            </a:r>
          </a:p>
          <a:p>
            <a:pPr algn="ctr"/>
            <a:r>
              <a:rPr lang="fr-FR" sz="9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Palette </a:t>
            </a:r>
            <a:r>
              <a:rPr lang="fr-FR" sz="900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à </a:t>
            </a:r>
            <a:r>
              <a:rPr lang="fr-FR" sz="9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provençale</a:t>
            </a: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Haricots sabres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b="1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Fromage </a:t>
            </a: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Poire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</a:t>
            </a:r>
            <a:r>
              <a:rPr lang="fr-FR" sz="9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Pain </a:t>
            </a:r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confiture</a:t>
            </a:r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xmlns="" id="{758B2EF0-C533-B407-12FD-6B22ADB13D37}"/>
              </a:ext>
            </a:extLst>
          </p:cNvPr>
          <p:cNvSpPr txBox="1"/>
          <p:nvPr/>
        </p:nvSpPr>
        <p:spPr>
          <a:xfrm>
            <a:off x="5308111" y="3157800"/>
            <a:ext cx="15150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Concombre </a:t>
            </a:r>
            <a:r>
              <a:rPr lang="fr-FR" sz="900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à </a:t>
            </a:r>
            <a:r>
              <a:rPr lang="fr-FR" sz="9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crème</a:t>
            </a: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Steak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haché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Sauce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 Roquefort</a:t>
            </a:r>
          </a:p>
          <a:p>
            <a:pPr algn="ctr"/>
            <a:r>
              <a:rPr lang="fr-FR" sz="900" b="1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Petits </a:t>
            </a:r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pois-carottes</a:t>
            </a: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Religieuse à la vanille</a:t>
            </a:r>
            <a:endParaRPr lang="fr-FR" sz="9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 smtClean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</a:t>
            </a:r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Crème dessert</a:t>
            </a:r>
          </a:p>
          <a:p>
            <a:pPr algn="ctr"/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xmlns="" id="{1BE2847B-BBFF-B246-FA88-FBB132CE9B0D}"/>
              </a:ext>
            </a:extLst>
          </p:cNvPr>
          <p:cNvSpPr txBox="1"/>
          <p:nvPr/>
        </p:nvSpPr>
        <p:spPr>
          <a:xfrm>
            <a:off x="3620451" y="4330584"/>
            <a:ext cx="157702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0070C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AUVERGNE</a:t>
            </a: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Charcuterie</a:t>
            </a: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Jambon </a:t>
            </a: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Aligot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b="1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 </a:t>
            </a:r>
            <a:r>
              <a:rPr lang="fr-FR" sz="900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Saint-Nectaire </a:t>
            </a:r>
          </a:p>
          <a:p>
            <a:pPr algn="ctr"/>
            <a:r>
              <a:rPr lang="fr-FR" sz="900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Salade </a:t>
            </a:r>
            <a:r>
              <a:rPr lang="fr-FR" sz="9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fruits </a:t>
            </a:r>
            <a:r>
              <a:rPr lang="fr-FR" sz="900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rouges</a:t>
            </a:r>
            <a:endParaRPr lang="fr-FR" sz="9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</a:t>
            </a:r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sz="9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Gâteaux secs</a:t>
            </a:r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Liégeois </a:t>
            </a:r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aux </a:t>
            </a:r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fruits</a:t>
            </a:r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xmlns="" id="{1AF569CB-8B3D-0BCC-0017-00C4599C94C7}"/>
              </a:ext>
            </a:extLst>
          </p:cNvPr>
          <p:cNvSpPr txBox="1"/>
          <p:nvPr/>
        </p:nvSpPr>
        <p:spPr>
          <a:xfrm>
            <a:off x="3577635" y="1930136"/>
            <a:ext cx="15972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 </a:t>
            </a:r>
            <a:r>
              <a:rPr lang="fr-FR" sz="900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Cèleri </a:t>
            </a:r>
            <a:r>
              <a:rPr lang="fr-FR" sz="9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rémoulade </a:t>
            </a:r>
            <a:r>
              <a:rPr lang="fr-FR" sz="900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Quenelle </a:t>
            </a:r>
            <a:r>
              <a:rPr lang="fr-FR" sz="9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brochet sauce </a:t>
            </a:r>
            <a:r>
              <a:rPr lang="fr-FR" sz="900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aux crustacés</a:t>
            </a:r>
            <a:endParaRPr lang="fr-FR" sz="9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Coquillettes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Mousse au chocolat</a:t>
            </a:r>
          </a:p>
          <a:p>
            <a:pPr algn="ctr"/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: Pomme  </a:t>
            </a:r>
            <a:r>
              <a:rPr lang="fr-FR" sz="9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Gâteaux secs</a:t>
            </a:r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xmlns="" id="{1AF569CB-8B3D-0BCC-0017-00C4599C94C7}"/>
              </a:ext>
            </a:extLst>
          </p:cNvPr>
          <p:cNvSpPr txBox="1"/>
          <p:nvPr/>
        </p:nvSpPr>
        <p:spPr>
          <a:xfrm>
            <a:off x="1872318" y="1986167"/>
            <a:ext cx="1801834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Friand au </a:t>
            </a:r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fromage</a:t>
            </a: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Choucroute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garnie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b="1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Raisin</a:t>
            </a:r>
            <a:endParaRPr lang="fr-FR" sz="900" dirty="0">
              <a:solidFill>
                <a:srgbClr val="FF00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 smtClean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: Beignet </a:t>
            </a:r>
            <a:r>
              <a:rPr lang="fr-FR" sz="9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à </a:t>
            </a:r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framboise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xmlns="" id="{1AF569CB-8B3D-0BCC-0017-00C4599C94C7}"/>
              </a:ext>
            </a:extLst>
          </p:cNvPr>
          <p:cNvSpPr txBox="1"/>
          <p:nvPr/>
        </p:nvSpPr>
        <p:spPr>
          <a:xfrm>
            <a:off x="5173350" y="1858440"/>
            <a:ext cx="18164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Chou rouge à la vinaigrette </a:t>
            </a:r>
            <a:endParaRPr lang="fr-FR" sz="900" dirty="0">
              <a:solidFill>
                <a:srgbClr val="FF00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Émincé de dinde façon Kebab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Chou romanesco</a:t>
            </a:r>
          </a:p>
          <a:p>
            <a:pPr algn="ctr"/>
            <a:r>
              <a:rPr lang="fr-FR" sz="900" b="1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Yaourt au sucre de canne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</a:t>
            </a:r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Jus de </a:t>
            </a:r>
            <a:r>
              <a:rPr lang="fr-FR" sz="9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fruits</a:t>
            </a:r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Gâteaux secs</a:t>
            </a:r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xmlns="" id="{1AF569CB-8B3D-0BCC-0017-00C4599C94C7}"/>
              </a:ext>
            </a:extLst>
          </p:cNvPr>
          <p:cNvSpPr txBox="1"/>
          <p:nvPr/>
        </p:nvSpPr>
        <p:spPr>
          <a:xfrm>
            <a:off x="8517266" y="1906846"/>
            <a:ext cx="169148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Samoussa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 poulet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Rougail saucisse</a:t>
            </a: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Riz </a:t>
            </a:r>
          </a:p>
          <a:p>
            <a:pPr algn="ctr"/>
            <a:r>
              <a:rPr lang="fr-FR" sz="900" b="1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 </a:t>
            </a:r>
            <a:r>
              <a:rPr lang="fr-FR" sz="900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Fromage </a:t>
            </a: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Ananas</a:t>
            </a:r>
            <a:endParaRPr lang="fr-FR" sz="9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: </a:t>
            </a:r>
            <a:r>
              <a:rPr lang="fr-FR" sz="9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Pain </a:t>
            </a:r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chocolat</a:t>
            </a:r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xmlns="" id="{1AF569CB-8B3D-0BCC-0017-00C4599C94C7}"/>
              </a:ext>
            </a:extLst>
          </p:cNvPr>
          <p:cNvSpPr txBox="1"/>
          <p:nvPr/>
        </p:nvSpPr>
        <p:spPr>
          <a:xfrm>
            <a:off x="6886635" y="1890046"/>
            <a:ext cx="1681127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u="sng" dirty="0" smtClean="0">
                <a:solidFill>
                  <a:srgbClr val="008238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Menu </a:t>
            </a:r>
            <a:r>
              <a:rPr lang="fr-FR" sz="900" b="1" u="sng" dirty="0">
                <a:solidFill>
                  <a:srgbClr val="008238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végétarien</a:t>
            </a:r>
          </a:p>
          <a:p>
            <a:pPr algn="ctr"/>
            <a:r>
              <a:rPr lang="fr-FR" sz="900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Betterave dés de fromage</a:t>
            </a:r>
            <a:endParaRPr lang="fr-FR" sz="900" dirty="0">
              <a:solidFill>
                <a:srgbClr val="008238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Cordon bleu végéta</a:t>
            </a:r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</a:p>
          <a:p>
            <a:pPr algn="ctr"/>
            <a:r>
              <a:rPr lang="fr-FR" sz="900" b="1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 </a:t>
            </a:r>
            <a:r>
              <a:rPr lang="fr-FR" sz="900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Carottes à </a:t>
            </a:r>
            <a:r>
              <a:rPr lang="fr-FR" sz="900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crème </a:t>
            </a:r>
            <a:r>
              <a:rPr lang="fr-FR" sz="900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Tarte </a:t>
            </a:r>
            <a:r>
              <a:rPr lang="fr-FR" sz="900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normande</a:t>
            </a:r>
          </a:p>
          <a:p>
            <a:pPr algn="ctr"/>
            <a:endParaRPr lang="fr-FR" sz="900" dirty="0" smtClean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</a:t>
            </a:r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fr-FR" sz="9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ompote </a:t>
            </a:r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Cookies</a:t>
            </a:r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7851B03A-004C-AE42-E00A-73F36B35DB98}"/>
              </a:ext>
            </a:extLst>
          </p:cNvPr>
          <p:cNvSpPr txBox="1"/>
          <p:nvPr/>
        </p:nvSpPr>
        <p:spPr>
          <a:xfrm>
            <a:off x="2236206" y="63374"/>
            <a:ext cx="503836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400" dirty="0">
                <a:solidFill>
                  <a:srgbClr val="6C180E"/>
                </a:solidFill>
                <a:latin typeface="Bebas Neue Book" panose="00000500000000000000" pitchFamily="50" charset="0"/>
              </a:rPr>
              <a:t>    ANNÉE SCOLAIRE </a:t>
            </a:r>
          </a:p>
          <a:p>
            <a:pPr algn="ctr"/>
            <a:r>
              <a:rPr lang="fr-FR" sz="3400" dirty="0">
                <a:solidFill>
                  <a:srgbClr val="6C180E"/>
                </a:solidFill>
                <a:latin typeface="Bebas Neue Book" panose="00000500000000000000" pitchFamily="50" charset="0"/>
              </a:rPr>
              <a:t>     2024/2025</a:t>
            </a:r>
          </a:p>
          <a:p>
            <a:pPr algn="ctr"/>
            <a:endParaRPr lang="fr-FR" sz="3400" dirty="0">
              <a:solidFill>
                <a:srgbClr val="6C180E"/>
              </a:solidFill>
              <a:latin typeface="Bebas Neue Book" panose="00000500000000000000" pitchFamily="50" charset="0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xmlns="" id="{1BE2847B-BBFF-B246-FA88-FBB132CE9B0D}"/>
              </a:ext>
            </a:extLst>
          </p:cNvPr>
          <p:cNvSpPr txBox="1"/>
          <p:nvPr/>
        </p:nvSpPr>
        <p:spPr>
          <a:xfrm>
            <a:off x="3556678" y="3150364"/>
            <a:ext cx="16975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FF66CC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Journée </a:t>
            </a:r>
            <a:r>
              <a:rPr lang="fr-FR" sz="900" b="1" dirty="0" smtClean="0">
                <a:solidFill>
                  <a:srgbClr val="FF66CC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ROSE</a:t>
            </a:r>
            <a:endParaRPr lang="fr-FR" sz="900" b="1" dirty="0">
              <a:solidFill>
                <a:srgbClr val="FF66CC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b="1" u="sng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Menu </a:t>
            </a:r>
            <a:r>
              <a:rPr lang="fr-FR" sz="900" b="1" u="sng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végétarien</a:t>
            </a:r>
          </a:p>
          <a:p>
            <a:pPr algn="ctr"/>
            <a:r>
              <a:rPr lang="fr-FR" sz="900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Velouté </a:t>
            </a:r>
            <a:r>
              <a:rPr lang="fr-FR" sz="900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radis</a:t>
            </a:r>
          </a:p>
          <a:p>
            <a:pPr algn="ctr"/>
            <a:r>
              <a:rPr lang="fr-FR" sz="900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Tagliatelles roses au « Boursin »</a:t>
            </a:r>
            <a:endParaRPr lang="fr-FR" sz="900" dirty="0">
              <a:solidFill>
                <a:srgbClr val="008238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Tourbillon de </a:t>
            </a:r>
            <a:r>
              <a:rPr lang="fr-FR" sz="900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fruits</a:t>
            </a:r>
            <a:r>
              <a:rPr lang="fr-FR" sz="900" dirty="0" smtClean="0">
                <a:solidFill>
                  <a:srgbClr val="6C180E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900" dirty="0">
              <a:solidFill>
                <a:srgbClr val="6C180E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: D</a:t>
            </a:r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onuts </a:t>
            </a:r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rose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xmlns="" id="{1B2AB984-B0E0-34B9-08F4-E4DBA2BA2CFC}"/>
              </a:ext>
            </a:extLst>
          </p:cNvPr>
          <p:cNvSpPr txBox="1"/>
          <p:nvPr/>
        </p:nvSpPr>
        <p:spPr>
          <a:xfrm>
            <a:off x="78231" y="3208200"/>
            <a:ext cx="2157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latin typeface="Century Gothic" panose="020B0502020202020204" pitchFamily="34" charset="0"/>
              </a:rPr>
              <a:t>Du 07 </a:t>
            </a:r>
            <a:r>
              <a:rPr lang="fr-FR" sz="1400" b="1" dirty="0" smtClean="0">
                <a:latin typeface="Century Gothic" panose="020B0502020202020204" pitchFamily="34" charset="0"/>
              </a:rPr>
              <a:t>au 11</a:t>
            </a:r>
          </a:p>
          <a:p>
            <a:pPr algn="ctr"/>
            <a:r>
              <a:rPr lang="fr-FR" sz="1400" b="1" dirty="0" smtClean="0">
                <a:latin typeface="Century Gothic" panose="020B0502020202020204" pitchFamily="34" charset="0"/>
              </a:rPr>
              <a:t>octobre</a:t>
            </a:r>
            <a:endParaRPr lang="fr-FR" sz="1400" b="1" dirty="0">
              <a:latin typeface="Century Gothic" panose="020B0502020202020204" pitchFamily="34" charset="0"/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xmlns="" id="{1BE2847B-BBFF-B246-FA88-FBB132CE9B0D}"/>
              </a:ext>
            </a:extLst>
          </p:cNvPr>
          <p:cNvSpPr txBox="1"/>
          <p:nvPr/>
        </p:nvSpPr>
        <p:spPr>
          <a:xfrm>
            <a:off x="1932238" y="4311362"/>
            <a:ext cx="16796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NOUVELLE AQUITAINE</a:t>
            </a:r>
          </a:p>
          <a:p>
            <a:pPr algn="ctr"/>
            <a:r>
              <a:rPr lang="fr-FR" sz="900" dirty="0">
                <a:latin typeface="Century Gothic" panose="020B0502020202020204" pitchFamily="34" charset="0"/>
              </a:rPr>
              <a:t>Salade périgourdine</a:t>
            </a:r>
          </a:p>
          <a:p>
            <a:pPr algn="ctr"/>
            <a:r>
              <a:rPr lang="fr-FR" sz="900" dirty="0" smtClean="0">
                <a:latin typeface="Century Gothic" panose="020B0502020202020204" pitchFamily="34" charset="0"/>
              </a:rPr>
              <a:t>Confit de canard</a:t>
            </a:r>
          </a:p>
          <a:p>
            <a:pPr algn="ctr"/>
            <a:r>
              <a:rPr lang="fr-FR" sz="900" dirty="0" smtClean="0">
                <a:latin typeface="Century Gothic" panose="020B0502020202020204" pitchFamily="34" charset="0"/>
              </a:rPr>
              <a:t>Flageolets</a:t>
            </a:r>
          </a:p>
          <a:p>
            <a:pPr algn="ctr"/>
            <a:r>
              <a:rPr lang="fr-FR" sz="900" dirty="0" smtClean="0">
                <a:latin typeface="Century Gothic" panose="020B0502020202020204" pitchFamily="34" charset="0"/>
              </a:rPr>
              <a:t>Gâteau basque</a:t>
            </a:r>
          </a:p>
          <a:p>
            <a:pPr algn="ctr"/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: Pain au lait</a:t>
            </a:r>
          </a:p>
          <a:p>
            <a:pPr algn="ctr"/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Pâte à tartiner</a:t>
            </a:r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xmlns="" id="{1BE2847B-BBFF-B246-FA88-FBB132CE9B0D}"/>
              </a:ext>
            </a:extLst>
          </p:cNvPr>
          <p:cNvSpPr txBox="1"/>
          <p:nvPr/>
        </p:nvSpPr>
        <p:spPr>
          <a:xfrm>
            <a:off x="1821132" y="3099957"/>
            <a:ext cx="18992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Salade de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lentilles </a:t>
            </a:r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 cervelas</a:t>
            </a: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Filet de lieu noir</a:t>
            </a: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Sauce hollandaise </a:t>
            </a: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Jardinière de légumes</a:t>
            </a:r>
          </a:p>
          <a:p>
            <a:pPr algn="ctr"/>
            <a:r>
              <a:rPr lang="fr-FR" sz="800" b="1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Fromage </a:t>
            </a: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Kiwi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 smtClean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: Croissant</a:t>
            </a:r>
            <a:endParaRPr lang="fr-FR" sz="8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xmlns="" id="{1BE2847B-BBFF-B246-FA88-FBB132CE9B0D}"/>
              </a:ext>
            </a:extLst>
          </p:cNvPr>
          <p:cNvSpPr txBox="1"/>
          <p:nvPr/>
        </p:nvSpPr>
        <p:spPr>
          <a:xfrm>
            <a:off x="5284619" y="4301310"/>
            <a:ext cx="15329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0070C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BRETAGNE</a:t>
            </a:r>
          </a:p>
          <a:p>
            <a:pPr algn="ctr"/>
            <a:r>
              <a:rPr lang="fr-FR" sz="900" b="1" u="sng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Menu végétarien </a:t>
            </a:r>
          </a:p>
          <a:p>
            <a:pPr algn="ctr"/>
            <a:r>
              <a:rPr lang="fr-FR" sz="900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Salade </a:t>
            </a:r>
            <a:r>
              <a:rPr lang="fr-FR" sz="900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d’artichaut</a:t>
            </a:r>
            <a:endParaRPr lang="fr-FR" sz="900" dirty="0">
              <a:solidFill>
                <a:srgbClr val="008238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Galette bretonne</a:t>
            </a:r>
          </a:p>
          <a:p>
            <a:pPr algn="ctr"/>
            <a:r>
              <a:rPr lang="fr-FR" sz="900" b="1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 </a:t>
            </a:r>
            <a:r>
              <a:rPr lang="fr-FR" sz="900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Chou-fleur </a:t>
            </a:r>
            <a:r>
              <a:rPr lang="fr-FR" sz="900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fr-FR" sz="900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fr-FR" sz="900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crème  </a:t>
            </a:r>
          </a:p>
          <a:p>
            <a:pPr algn="ctr"/>
            <a:r>
              <a:rPr lang="fr-FR" sz="900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Kouign-amann</a:t>
            </a:r>
            <a:endParaRPr lang="fr-FR" sz="900" dirty="0">
              <a:solidFill>
                <a:srgbClr val="008238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</a:t>
            </a:r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Pain au raisin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xmlns="" id="{1BE2847B-BBFF-B246-FA88-FBB132CE9B0D}"/>
              </a:ext>
            </a:extLst>
          </p:cNvPr>
          <p:cNvSpPr txBox="1"/>
          <p:nvPr/>
        </p:nvSpPr>
        <p:spPr>
          <a:xfrm>
            <a:off x="3558109" y="5550812"/>
            <a:ext cx="1675187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Salade verte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à </a:t>
            </a:r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 emmental</a:t>
            </a:r>
            <a:endParaRPr lang="fr-FR" sz="9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Rôti </a:t>
            </a:r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porc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mariné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Purée </a:t>
            </a:r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pommes </a:t>
            </a:r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terre</a:t>
            </a: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Yaourt aux fruits</a:t>
            </a:r>
            <a:endParaRPr lang="fr-FR" sz="900" dirty="0">
              <a:solidFill>
                <a:srgbClr val="FF00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fr-FR" sz="900" dirty="0" smtClean="0">
                <a:solidFill>
                  <a:srgbClr val="FF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: Banane</a:t>
            </a:r>
          </a:p>
          <a:p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          </a:t>
            </a:r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Gâteaux secs</a:t>
            </a:r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</a:endParaRPr>
          </a:p>
          <a:p>
            <a:pPr algn="ctr"/>
            <a:endParaRPr lang="fr-FR" sz="900" dirty="0">
              <a:latin typeface="Century Gothic" panose="020B0502020202020204" pitchFamily="34" charset="0"/>
            </a:endParaRP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xmlns="" id="{1BE2847B-BBFF-B246-FA88-FBB132CE9B0D}"/>
              </a:ext>
            </a:extLst>
          </p:cNvPr>
          <p:cNvSpPr txBox="1"/>
          <p:nvPr/>
        </p:nvSpPr>
        <p:spPr>
          <a:xfrm>
            <a:off x="8420173" y="4311362"/>
            <a:ext cx="18392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 smtClean="0">
                <a:solidFill>
                  <a:srgbClr val="0070C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HAUT </a:t>
            </a:r>
            <a:r>
              <a:rPr lang="fr-FR" sz="900" b="1" dirty="0">
                <a:solidFill>
                  <a:srgbClr val="0070C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fr-FR" sz="900" b="1" dirty="0" smtClean="0">
                <a:solidFill>
                  <a:srgbClr val="0070C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FRANCE</a:t>
            </a:r>
            <a:endParaRPr lang="fr-FR" sz="900" b="1" dirty="0">
              <a:solidFill>
                <a:srgbClr val="0070C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b="1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Endive </a:t>
            </a:r>
            <a:endParaRPr lang="fr-FR" sz="900" dirty="0">
              <a:solidFill>
                <a:srgbClr val="FF00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Fricadelle</a:t>
            </a: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Frites</a:t>
            </a:r>
          </a:p>
          <a:p>
            <a:pPr algn="ctr"/>
            <a:r>
              <a:rPr lang="fr-FR" sz="900" b="1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Maroilles</a:t>
            </a:r>
            <a:endParaRPr lang="fr-FR" sz="900" dirty="0">
              <a:solidFill>
                <a:srgbClr val="FF00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Tarte au sucre</a:t>
            </a:r>
          </a:p>
          <a:p>
            <a:pPr algn="ctr"/>
            <a:endParaRPr lang="fr-FR" sz="900" dirty="0" smtClean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</a:t>
            </a:r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Beignet roulé </a:t>
            </a:r>
            <a:endParaRPr lang="fr-FR" sz="900" dirty="0" smtClean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aux </a:t>
            </a:r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pommes</a:t>
            </a:r>
          </a:p>
          <a:p>
            <a:pPr algn="ctr"/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xmlns="" id="{1B2AB984-B0E0-34B9-08F4-E4DBA2BA2CFC}"/>
              </a:ext>
            </a:extLst>
          </p:cNvPr>
          <p:cNvSpPr txBox="1"/>
          <p:nvPr/>
        </p:nvSpPr>
        <p:spPr>
          <a:xfrm>
            <a:off x="468691" y="5716536"/>
            <a:ext cx="15809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latin typeface="Century Gothic" panose="020B0502020202020204" pitchFamily="34" charset="0"/>
              </a:rPr>
              <a:t>Du 04 au 08 novembre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xmlns="" id="{1BE2847B-BBFF-B246-FA88-FBB132CE9B0D}"/>
              </a:ext>
            </a:extLst>
          </p:cNvPr>
          <p:cNvSpPr txBox="1"/>
          <p:nvPr/>
        </p:nvSpPr>
        <p:spPr>
          <a:xfrm>
            <a:off x="1849068" y="5542322"/>
            <a:ext cx="183841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u="sng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Menu végétarien</a:t>
            </a:r>
          </a:p>
          <a:p>
            <a:pPr algn="ctr"/>
            <a:r>
              <a:rPr lang="fr-FR" sz="900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Carottes râpées  </a:t>
            </a:r>
          </a:p>
          <a:p>
            <a:pPr algn="ctr"/>
            <a:r>
              <a:rPr lang="fr-FR" sz="900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Bouchée végétale </a:t>
            </a:r>
            <a:endParaRPr lang="fr-FR" sz="900" dirty="0">
              <a:solidFill>
                <a:srgbClr val="008238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Poêlée </a:t>
            </a:r>
            <a:r>
              <a:rPr lang="fr-FR" sz="900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légumes </a:t>
            </a:r>
            <a:endParaRPr lang="fr-FR" sz="900" dirty="0">
              <a:solidFill>
                <a:srgbClr val="008238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b="1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 </a:t>
            </a:r>
            <a:r>
              <a:rPr lang="fr-FR" sz="900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Fromage </a:t>
            </a:r>
          </a:p>
          <a:p>
            <a:pPr algn="ctr"/>
            <a:r>
              <a:rPr lang="fr-FR" sz="900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Gâteau au chocolat</a:t>
            </a:r>
            <a:endParaRPr lang="fr-FR" sz="900" dirty="0">
              <a:solidFill>
                <a:srgbClr val="008238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</a:t>
            </a:r>
            <a:r>
              <a:rPr lang="fr-FR" sz="9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Crème à la </a:t>
            </a:r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vanille</a:t>
            </a:r>
          </a:p>
          <a:p>
            <a:pPr algn="ctr"/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Madeleine</a:t>
            </a:r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xmlns="" id="{1BE2847B-BBFF-B246-FA88-FBB132CE9B0D}"/>
              </a:ext>
            </a:extLst>
          </p:cNvPr>
          <p:cNvSpPr txBox="1"/>
          <p:nvPr/>
        </p:nvSpPr>
        <p:spPr>
          <a:xfrm>
            <a:off x="5201952" y="5521651"/>
            <a:ext cx="166314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Œuf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dur mayonnaise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Poisson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sauce meunière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b="1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Épinards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Fromage </a:t>
            </a:r>
            <a:endParaRPr lang="fr-FR" sz="900" dirty="0" smtClean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Pomme</a:t>
            </a:r>
            <a:endParaRPr lang="fr-FR" sz="9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 smtClean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</a:t>
            </a:r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Raisin</a:t>
            </a:r>
          </a:p>
          <a:p>
            <a:pPr algn="ctr"/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Brioche </a:t>
            </a:r>
            <a:r>
              <a:rPr lang="fr-FR" sz="90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aux pépites </a:t>
            </a:r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chocolat</a:t>
            </a:r>
          </a:p>
          <a:p>
            <a:pPr algn="ctr"/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xmlns="" id="{1BE2847B-BBFF-B246-FA88-FBB132CE9B0D}"/>
              </a:ext>
            </a:extLst>
          </p:cNvPr>
          <p:cNvSpPr txBox="1"/>
          <p:nvPr/>
        </p:nvSpPr>
        <p:spPr>
          <a:xfrm>
            <a:off x="6960501" y="5570342"/>
            <a:ext cx="1549793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Mousse de canard</a:t>
            </a: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Poulet au citron</a:t>
            </a: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Brocoli </a:t>
            </a:r>
            <a:endParaRPr lang="fr-FR" sz="9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Fromage</a:t>
            </a:r>
          </a:p>
          <a:p>
            <a:pPr algn="ctr"/>
            <a:r>
              <a:rPr lang="fr-FR" sz="900" b="1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Orange</a:t>
            </a:r>
            <a:endParaRPr lang="fr-FR" sz="900" dirty="0">
              <a:solidFill>
                <a:srgbClr val="FF00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: Yaourt </a:t>
            </a:r>
            <a:r>
              <a:rPr lang="fr-FR" sz="9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aux </a:t>
            </a:r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fruits</a:t>
            </a:r>
          </a:p>
          <a:p>
            <a:pPr algn="ctr"/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Gâteaux secs</a:t>
            </a:r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xmlns="" id="{1BE2847B-BBFF-B246-FA88-FBB132CE9B0D}"/>
              </a:ext>
            </a:extLst>
          </p:cNvPr>
          <p:cNvSpPr txBox="1"/>
          <p:nvPr/>
        </p:nvSpPr>
        <p:spPr>
          <a:xfrm>
            <a:off x="8438977" y="5605459"/>
            <a:ext cx="1704195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Salade </a:t>
            </a:r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oleslaw</a:t>
            </a:r>
            <a:endParaRPr lang="fr-FR" sz="9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Pot-au</a:t>
            </a:r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fr-FR" sz="900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feu</a:t>
            </a:r>
            <a:endParaRPr lang="fr-FR" sz="9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b="1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Fromage </a:t>
            </a:r>
            <a:endParaRPr lang="fr-FR" sz="900" dirty="0">
              <a:solidFill>
                <a:srgbClr val="FF00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Tarte au poire </a:t>
            </a:r>
          </a:p>
          <a:p>
            <a:pPr algn="ctr"/>
            <a:endParaRPr lang="fr-FR" sz="900" dirty="0">
              <a:solidFill>
                <a:srgbClr val="FF00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solidFill>
                <a:srgbClr val="FF00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</a:t>
            </a:r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Pain fromage</a:t>
            </a:r>
          </a:p>
          <a:p>
            <a:pPr algn="ctr"/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03CD5786-52EB-9518-CC87-8A946D64C633}"/>
              </a:ext>
            </a:extLst>
          </p:cNvPr>
          <p:cNvSpPr txBox="1"/>
          <p:nvPr/>
        </p:nvSpPr>
        <p:spPr>
          <a:xfrm>
            <a:off x="8517266" y="3181749"/>
            <a:ext cx="1929537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Salade de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tomates jaunes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Blanquette de veau</a:t>
            </a: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Pommes </a:t>
            </a:r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terre vapeur</a:t>
            </a: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Yaourt velouté</a:t>
            </a:r>
            <a:r>
              <a:rPr lang="fr-FR" sz="900" dirty="0" smtClean="0">
                <a:solidFill>
                  <a:srgbClr val="FF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fr-FR" sz="900" dirty="0">
              <a:solidFill>
                <a:srgbClr val="FF00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: Gâteaux secs</a:t>
            </a:r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Poire</a:t>
            </a:r>
          </a:p>
        </p:txBody>
      </p:sp>
      <p:sp>
        <p:nvSpPr>
          <p:cNvPr id="3" name="Rectangle 2"/>
          <p:cNvSpPr/>
          <p:nvPr/>
        </p:nvSpPr>
        <p:spPr>
          <a:xfrm flipH="1">
            <a:off x="1798454" y="5642635"/>
            <a:ext cx="174944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1298725" y="1720744"/>
            <a:ext cx="905346" cy="1018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2800873" y="3307594"/>
            <a:ext cx="5343525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fr-FR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2F70A227-318A-A8F5-8ABC-FF2CB7934A67}"/>
              </a:ext>
            </a:extLst>
          </p:cNvPr>
          <p:cNvSpPr txBox="1"/>
          <p:nvPr/>
        </p:nvSpPr>
        <p:spPr>
          <a:xfrm>
            <a:off x="6926320" y="4301310"/>
            <a:ext cx="1583974" cy="1228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 smtClean="0">
                <a:solidFill>
                  <a:srgbClr val="0070C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PACA</a:t>
            </a:r>
            <a:endParaRPr lang="fr-FR" sz="900" b="1" dirty="0">
              <a:solidFill>
                <a:srgbClr val="0070C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Tarte à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provençale</a:t>
            </a:r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Filet de rouget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grillé </a:t>
            </a:r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provençale</a:t>
            </a: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Ratatouille/ riz </a:t>
            </a: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Fromage</a:t>
            </a:r>
          </a:p>
          <a:p>
            <a:pPr algn="ctr"/>
            <a:r>
              <a:rPr lang="fr-FR" sz="9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Figue</a:t>
            </a:r>
          </a:p>
          <a:p>
            <a:pPr algn="ctr"/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: Chocolatine</a:t>
            </a:r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 rot="20726287">
            <a:off x="826667" y="4965552"/>
            <a:ext cx="14514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70C0"/>
                </a:solidFill>
              </a:rPr>
              <a:t>Semaine</a:t>
            </a:r>
            <a:r>
              <a:rPr lang="fr-FR" sz="1400" dirty="0" smtClean="0"/>
              <a:t> </a:t>
            </a:r>
            <a:r>
              <a:rPr lang="fr-FR" sz="1400" dirty="0" smtClean="0">
                <a:solidFill>
                  <a:srgbClr val="0070C0"/>
                </a:solidFill>
              </a:rPr>
              <a:t>du goût</a:t>
            </a:r>
            <a:endParaRPr lang="fr-FR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33283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2925</TotalTime>
  <Words>392</Words>
  <Application>Microsoft Office PowerPoint</Application>
  <PresentationFormat>Personnalisé</PresentationFormat>
  <Paragraphs>156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Bebas Neue Book</vt:lpstr>
      <vt:lpstr>Calibri</vt:lpstr>
      <vt:lpstr>Calibri Light</vt:lpstr>
      <vt:lpstr>Century Gothic</vt:lpstr>
      <vt:lpstr>Times New Roman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com01</dc:creator>
  <cp:lastModifiedBy>affscol01</cp:lastModifiedBy>
  <cp:revision>272</cp:revision>
  <cp:lastPrinted>2024-09-19T14:36:50Z</cp:lastPrinted>
  <dcterms:created xsi:type="dcterms:W3CDTF">2022-06-10T11:49:18Z</dcterms:created>
  <dcterms:modified xsi:type="dcterms:W3CDTF">2024-09-25T09:10:31Z</dcterms:modified>
</cp:coreProperties>
</file>