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238"/>
    <a:srgbClr val="FF9933"/>
    <a:srgbClr val="6C180E"/>
    <a:srgbClr val="FF66CC"/>
    <a:srgbClr val="98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58" autoAdjust="0"/>
    <p:restoredTop sz="95488" autoAdjust="0"/>
  </p:normalViewPr>
  <p:slideViewPr>
    <p:cSldViewPr snapToGrid="0">
      <p:cViewPr varScale="1">
        <p:scale>
          <a:sx n="101" d="100"/>
          <a:sy n="101" d="100"/>
        </p:scale>
        <p:origin x="2136" y="10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36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84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8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6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FDE7-2486-48BC-B5BA-06952977246E}" type="datetimeFigureOut">
              <a:rPr lang="fr-FR" smtClean="0"/>
              <a:pPr/>
              <a:t>05/11/2024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BD3680AA-EEAF-88C2-BABE-76AE055DA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755863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EF05E6C1-014C-FA16-512B-F6C7807031C2}"/>
              </a:ext>
            </a:extLst>
          </p:cNvPr>
          <p:cNvSpPr txBox="1"/>
          <p:nvPr/>
        </p:nvSpPr>
        <p:spPr>
          <a:xfrm>
            <a:off x="654008" y="2146371"/>
            <a:ext cx="1231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12 au 15 </a:t>
            </a:r>
          </a:p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n</a:t>
            </a:r>
            <a:r>
              <a:rPr lang="fr-FR" sz="1400" b="1" dirty="0" smtClean="0">
                <a:latin typeface="Century Gothic" panose="020B0502020202020204" pitchFamily="34" charset="0"/>
              </a:rPr>
              <a:t>ovembre</a:t>
            </a:r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498725" y="4434472"/>
            <a:ext cx="1580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25 au 29 novembre</a:t>
            </a: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109E8BB7-7033-46E6-1C4C-9B44BC158AA9}"/>
              </a:ext>
            </a:extLst>
          </p:cNvPr>
          <p:cNvSpPr txBox="1"/>
          <p:nvPr/>
        </p:nvSpPr>
        <p:spPr>
          <a:xfrm>
            <a:off x="6867391" y="3150154"/>
            <a:ext cx="17132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Feuilleté jambon/emmental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Sauté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bœuf 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 pois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Ananas</a:t>
            </a:r>
            <a:endParaRPr lang="fr-FR" sz="900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Crème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dessert -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aufrette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chocolat</a:t>
            </a:r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758B2EF0-C533-B407-12FD-6B22ADB13D37}"/>
              </a:ext>
            </a:extLst>
          </p:cNvPr>
          <p:cNvSpPr txBox="1"/>
          <p:nvPr/>
        </p:nvSpPr>
        <p:spPr>
          <a:xfrm>
            <a:off x="5262557" y="3259464"/>
            <a:ext cx="158099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Betteraves rouges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Poulet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herbes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beurre 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 basque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Pain confiture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545999" y="4405408"/>
            <a:ext cx="1651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d’endives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noix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Tartiflette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Yaos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myrtilles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au lait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3572991" y="2046044"/>
            <a:ext cx="15972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Végétarien</a:t>
            </a:r>
          </a:p>
          <a:p>
            <a:pPr algn="ctr"/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Cèleri rémoulade </a:t>
            </a:r>
          </a:p>
          <a:p>
            <a:pPr algn="ctr"/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Tortellini au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 love</a:t>
            </a:r>
            <a:endParaRPr lang="fr-FR" sz="9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iégeois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-  gâteaux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1868343" y="2064840"/>
            <a:ext cx="180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novembre </a:t>
            </a:r>
          </a:p>
          <a:p>
            <a:pPr algn="ctr"/>
            <a:r>
              <a:rPr lang="fr-FR" sz="9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Armistice 1918</a:t>
            </a:r>
            <a:endParaRPr lang="fr-FR" sz="900" b="1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5199114" y="1958290"/>
            <a:ext cx="1691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blanc 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Boulettes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bœuf sauce au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paprika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Purée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Flamby  »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Poire -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madeleine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8602013" y="1916230"/>
            <a:ext cx="1691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riz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Saucisson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brioché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Epinards à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crème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Banane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6796255" y="1937260"/>
            <a:ext cx="181550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Velouté d’endives au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cumin et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croûtons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Blanquette de poisson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Chou-fleur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Kiwi jaune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Gaufre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7851B03A-004C-AE42-E00A-73F36B35DB98}"/>
              </a:ext>
            </a:extLst>
          </p:cNvPr>
          <p:cNvSpPr txBox="1"/>
          <p:nvPr/>
        </p:nvSpPr>
        <p:spPr>
          <a:xfrm>
            <a:off x="2236206" y="63374"/>
            <a:ext cx="50383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ANNÉE SCOLAIRE </a:t>
            </a:r>
          </a:p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 2024/2025</a:t>
            </a:r>
          </a:p>
          <a:p>
            <a:pPr algn="ctr"/>
            <a:endParaRPr lang="fr-FR" sz="3400" dirty="0">
              <a:solidFill>
                <a:srgbClr val="6C180E"/>
              </a:solidFill>
              <a:latin typeface="Bebas Neue Book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531704" y="3146613"/>
            <a:ext cx="1726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Velouté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butternut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 Kiri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limande coulis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poireaux 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beure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persillé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onuts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371282" y="3259464"/>
            <a:ext cx="169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Du </a:t>
            </a:r>
            <a:r>
              <a:rPr lang="fr-FR" sz="1400" b="1" dirty="0">
                <a:latin typeface="Century Gothic" panose="020B0502020202020204" pitchFamily="34" charset="0"/>
              </a:rPr>
              <a:t>18 </a:t>
            </a:r>
            <a:r>
              <a:rPr lang="fr-FR" sz="1400" b="1" dirty="0" smtClean="0">
                <a:latin typeface="Century Gothic" panose="020B0502020202020204" pitchFamily="34" charset="0"/>
              </a:rPr>
              <a:t>au 22 </a:t>
            </a:r>
            <a:r>
              <a:rPr lang="fr-FR" sz="1400" b="1" dirty="0">
                <a:latin typeface="Century Gothic" panose="020B0502020202020204" pitchFamily="34" charset="0"/>
              </a:rPr>
              <a:t>novembre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876074" y="4397901"/>
            <a:ext cx="1715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Velouté </a:t>
            </a:r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légumes</a:t>
            </a:r>
          </a:p>
          <a:p>
            <a:pPr algn="ctr"/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Bouchée </a:t>
            </a:r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végétale</a:t>
            </a:r>
            <a:endParaRPr lang="fr-FR" sz="9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verts 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</a:t>
            </a:r>
            <a:endParaRPr lang="fr-FR" sz="9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Brioche feuilletée 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pralines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770910" y="3162544"/>
            <a:ext cx="1899267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Radis beure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P’tit brin de veau sauce aux champignons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Pâtes fraîches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flottante</a:t>
            </a:r>
          </a:p>
          <a:p>
            <a:pPr algn="ctr"/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ompote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-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âteaux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secs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235078" y="4481760"/>
            <a:ext cx="16545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blanc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Lasagnes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Eclair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aki -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562658" y="5581744"/>
            <a:ext cx="1675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pâtes 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Blanquette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végétale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champignons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Brocolis 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Ananas frais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Chausson aux framboises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461724" y="4391904"/>
            <a:ext cx="1839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verte aux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agrumes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Brandade de morue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Pastel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nata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barre au chocolat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437922" y="5675185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2 au 6</a:t>
            </a:r>
          </a:p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décembre</a:t>
            </a:r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759486" y="5656696"/>
            <a:ext cx="191069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Soupe </a:t>
            </a:r>
            <a:endParaRPr lang="fr-FR" sz="9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crustacés/croûtons/emmental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Boudin blanc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poêlé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Purée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terre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Clémentine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244625" y="5563404"/>
            <a:ext cx="16631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Terrine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campagne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saumon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à l’estragon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Semoule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omme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range - mini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muffin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6890594" y="5632654"/>
            <a:ext cx="169008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Jambon de Bayonne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ilet 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canette flageolets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aki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iégeois à la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vanille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madeleine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438977" y="5675185"/>
            <a:ext cx="1704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Duo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cèleri/carotte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Paella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poulet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spéculos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Banane -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cookie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03CD5786-52EB-9518-CC87-8A946D64C633}"/>
              </a:ext>
            </a:extLst>
          </p:cNvPr>
          <p:cNvSpPr txBox="1"/>
          <p:nvPr/>
        </p:nvSpPr>
        <p:spPr>
          <a:xfrm>
            <a:off x="8476071" y="3154006"/>
            <a:ext cx="192953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bleu</a:t>
            </a: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Hamburger végétal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Frites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couleur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 -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âteaux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1798454" y="5642635"/>
            <a:ext cx="17494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298725" y="1720744"/>
            <a:ext cx="905346" cy="101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00873" y="3307594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2F70A227-318A-A8F5-8ABC-FF2CB7934A67}"/>
              </a:ext>
            </a:extLst>
          </p:cNvPr>
          <p:cNvSpPr txBox="1"/>
          <p:nvPr/>
        </p:nvSpPr>
        <p:spPr>
          <a:xfrm>
            <a:off x="6877034" y="4362528"/>
            <a:ext cx="159186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râpées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porc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mariné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Choux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Bruxelles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 au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chocolat</a:t>
            </a: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Orange -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gaufrettes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2" descr="Drapeau France Art vectoriel, icônes et graphiques à ..."/>
          <p:cNvSpPr>
            <a:spLocks noChangeAspect="1" noChangeArrowheads="1"/>
          </p:cNvSpPr>
          <p:nvPr/>
        </p:nvSpPr>
        <p:spPr bwMode="auto">
          <a:xfrm>
            <a:off x="-200898" y="140052"/>
            <a:ext cx="851034" cy="62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616792" y="1748853"/>
            <a:ext cx="783954" cy="352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37" name="Picture 2" descr="https://encrypted-tbn0.gstatic.com/images?q=tbn:ANd9GcTmBkv23QsG8RdvObd003LZUghhwd_7XK7oCToqIo8cRZGQ82dM3KL-q7q7yoEI14g0gvEVEw&amp;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100" y="2146371"/>
            <a:ext cx="1126440" cy="50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33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2815</TotalTime>
  <Words>330</Words>
  <Application>Microsoft Office PowerPoint</Application>
  <PresentationFormat>Personnalisé</PresentationFormat>
  <Paragraphs>144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 Book</vt:lpstr>
      <vt:lpstr>Calibri</vt:lpstr>
      <vt:lpstr>Calibri Light</vt:lpstr>
      <vt:lpstr>Century Gothic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com01</dc:creator>
  <cp:lastModifiedBy>affscol01</cp:lastModifiedBy>
  <cp:revision>277</cp:revision>
  <cp:lastPrinted>2024-11-05T09:51:50Z</cp:lastPrinted>
  <dcterms:created xsi:type="dcterms:W3CDTF">2022-06-10T11:49:18Z</dcterms:created>
  <dcterms:modified xsi:type="dcterms:W3CDTF">2024-11-05T09:52:16Z</dcterms:modified>
</cp:coreProperties>
</file>