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8"/>
    <a:srgbClr val="FF6600"/>
    <a:srgbClr val="6C180E"/>
    <a:srgbClr val="FF66CC"/>
    <a:srgbClr val="FF9933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58" autoAdjust="0"/>
    <p:restoredTop sz="95488" autoAdjust="0"/>
  </p:normalViewPr>
  <p:slideViewPr>
    <p:cSldViewPr snapToGrid="0">
      <p:cViewPr varScale="1">
        <p:scale>
          <a:sx n="101" d="100"/>
          <a:sy n="101" d="100"/>
        </p:scale>
        <p:origin x="2136" y="12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05/12/2024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09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F05E6C1-014C-FA16-512B-F6C7807031C2}"/>
              </a:ext>
            </a:extLst>
          </p:cNvPr>
          <p:cNvSpPr txBox="1"/>
          <p:nvPr/>
        </p:nvSpPr>
        <p:spPr>
          <a:xfrm>
            <a:off x="654008" y="2146371"/>
            <a:ext cx="1231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Du 09 au 13 </a:t>
            </a:r>
            <a:r>
              <a:rPr lang="fr-FR" sz="1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décembre</a:t>
            </a:r>
            <a:endParaRPr lang="fr-FR" sz="1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548627" y="4532100"/>
            <a:ext cx="1580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Du 06 au 10 </a:t>
            </a:r>
            <a:r>
              <a:rPr lang="fr-FR" sz="1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janvier</a:t>
            </a:r>
            <a:endParaRPr lang="fr-FR" sz="1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109E8BB7-7033-46E6-1C4C-9B44BC158AA9}"/>
              </a:ext>
            </a:extLst>
          </p:cNvPr>
          <p:cNvSpPr txBox="1"/>
          <p:nvPr/>
        </p:nvSpPr>
        <p:spPr>
          <a:xfrm>
            <a:off x="6867391" y="3150154"/>
            <a:ext cx="1744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Feuilleté à l’emmental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Penne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confiture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758B2EF0-C533-B407-12FD-6B22ADB13D37}"/>
              </a:ext>
            </a:extLst>
          </p:cNvPr>
          <p:cNvSpPr txBox="1"/>
          <p:nvPr/>
        </p:nvSpPr>
        <p:spPr>
          <a:xfrm>
            <a:off x="5341629" y="3403126"/>
            <a:ext cx="1484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Fête </a:t>
            </a:r>
          </a:p>
          <a:p>
            <a:pPr algn="ctr"/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 Centre</a:t>
            </a:r>
            <a:endParaRPr lang="fr-FR" sz="900" dirty="0">
              <a:solidFill>
                <a:srgbClr val="0070C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622093" y="4350483"/>
            <a:ext cx="163237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</a:t>
            </a:r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légumes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Steak haché </a:t>
            </a:r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beurre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Litchis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au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lait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3670177" y="1963245"/>
            <a:ext cx="159722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  <a:endParaRPr lang="fr-FR" sz="900" b="1" u="sng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Céleri </a:t>
            </a:r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rémoulade 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Lasagnes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ricotta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fruits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Gâteau maison aux pommes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1957232" y="1882783"/>
            <a:ext cx="1664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Betteraves rouges 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bleu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poisson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bordelaise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 persillés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Mille-feuille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Clémentine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quatre- quarts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5330234" y="1982638"/>
            <a:ext cx="146602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Echine de porcelet 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légumes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au sucre de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canne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Poire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madeleine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8396917" y="1946730"/>
            <a:ext cx="192719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Soupe de poissons et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 croûtons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emmental râpé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dinde 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au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curry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romanesco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Clémentine</a:t>
            </a: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6796255" y="1937260"/>
            <a:ext cx="181550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croûte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marrons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b="1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Litchis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Gaufre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7851B03A-004C-AE42-E00A-73F36B35DB98}"/>
              </a:ext>
            </a:extLst>
          </p:cNvPr>
          <p:cNvSpPr txBox="1"/>
          <p:nvPr/>
        </p:nvSpPr>
        <p:spPr>
          <a:xfrm>
            <a:off x="2236206" y="63374"/>
            <a:ext cx="50383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ANNÉE SCOLAIRE </a:t>
            </a: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 2024/2025</a:t>
            </a:r>
          </a:p>
          <a:p>
            <a:pPr algn="ctr"/>
            <a:endParaRPr lang="fr-FR" sz="3400" dirty="0">
              <a:solidFill>
                <a:srgbClr val="6C180E"/>
              </a:solidFill>
              <a:latin typeface="Bebas Neue Book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36960" y="3139058"/>
            <a:ext cx="169759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strasbourgeoise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lotte sauce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armoricaine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blanc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coulis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onuts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55093" y="3208200"/>
            <a:ext cx="1580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Du 16 </a:t>
            </a:r>
            <a:r>
              <a:rPr lang="fr-FR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au  </a:t>
            </a:r>
            <a:r>
              <a:rPr lang="fr-FR" sz="1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 décembre </a:t>
            </a:r>
            <a:endParaRPr lang="fr-FR" sz="1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936170" y="4382121"/>
            <a:ext cx="1679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Tagliatelle à la c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arbonara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Galette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Brioche feuilletée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pralines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809530" y="3121591"/>
            <a:ext cx="1899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cumin et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Vache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 »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Bouchée panée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Brocoli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Kaki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Compote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169141" y="4301310"/>
            <a:ext cx="178909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Champignons  à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grecque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Emincé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kebab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Rösti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légumes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Kaki </a:t>
            </a:r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63598" y="5511691"/>
            <a:ext cx="1675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Soupe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tomate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Blanquette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veau à l’ancienne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Chausson aux framboises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484830" y="4394332"/>
            <a:ext cx="18392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Maquereau à la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moutarde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Emincé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langue à la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sauce 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Clémentine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O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range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gaufrettes 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43744" y="5739152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Du 13 au 17</a:t>
            </a: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j</a:t>
            </a:r>
            <a:r>
              <a:rPr lang="fr-FR" sz="1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anvier</a:t>
            </a:r>
            <a:endParaRPr lang="fr-FR" sz="1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942360" y="5517102"/>
            <a:ext cx="165137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rouge / maïs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ouchée au camembert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gourmands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b="1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Fondant au chocolat Crème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anglaise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tablette de 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76603" y="5519365"/>
            <a:ext cx="166314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Saucisson sec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Coq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de terre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vapeur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Orange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 muffin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911931" y="5550812"/>
            <a:ext cx="169983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Cèleri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Calamars à l’armoricaine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Brocoli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iégeois à la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vanille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Madeleine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495892" y="5657452"/>
            <a:ext cx="170419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Crêpe 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Pot-au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légumes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Clémentines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3CD5786-52EB-9518-CC87-8A946D64C633}"/>
              </a:ext>
            </a:extLst>
          </p:cNvPr>
          <p:cNvSpPr txBox="1"/>
          <p:nvPr/>
        </p:nvSpPr>
        <p:spPr>
          <a:xfrm>
            <a:off x="8583167" y="3169095"/>
            <a:ext cx="1929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Saumon sur lit de fromage frais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Chapon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aux morilles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de butternut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Bûche  aux fruits rouges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omme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flipH="1">
            <a:off x="1798454" y="5642635"/>
            <a:ext cx="17494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2F70A227-318A-A8F5-8ABC-FF2CB7934A67}"/>
              </a:ext>
            </a:extLst>
          </p:cNvPr>
          <p:cNvSpPr txBox="1"/>
          <p:nvPr/>
        </p:nvSpPr>
        <p:spPr>
          <a:xfrm>
            <a:off x="6973920" y="4356733"/>
            <a:ext cx="1558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Endives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gouda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salé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Lentilles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Crumble aux pommes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barre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chocolat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480371" y="3707667"/>
            <a:ext cx="1213915" cy="523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2926</TotalTime>
  <Words>349</Words>
  <Application>Microsoft Office PowerPoint</Application>
  <PresentationFormat>Personnalisé</PresentationFormat>
  <Paragraphs>133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271</cp:revision>
  <cp:lastPrinted>2024-12-05T10:45:04Z</cp:lastPrinted>
  <dcterms:created xsi:type="dcterms:W3CDTF">2022-06-10T11:49:18Z</dcterms:created>
  <dcterms:modified xsi:type="dcterms:W3CDTF">2024-12-05T13:36:17Z</dcterms:modified>
</cp:coreProperties>
</file>