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691813" cy="7559675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38"/>
    <a:srgbClr val="FF6600"/>
    <a:srgbClr val="6C180E"/>
    <a:srgbClr val="FF66CC"/>
    <a:srgbClr val="FF9933"/>
    <a:srgbClr val="982B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458" autoAdjust="0"/>
    <p:restoredTop sz="95488" autoAdjust="0"/>
  </p:normalViewPr>
  <p:slideViewPr>
    <p:cSldViewPr snapToGrid="0">
      <p:cViewPr varScale="1">
        <p:scale>
          <a:sx n="101" d="100"/>
          <a:sy n="101" d="100"/>
        </p:scale>
        <p:origin x="2136" y="120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05/12/2024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5361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05/12/2024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7601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05/12/2024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6849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05/12/2024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227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05/12/2024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0952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05/12/2024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7390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05/12/2024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109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05/12/2024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919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05/12/2024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5178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05/12/2024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285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05/12/2024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0611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6FDE7-2486-48BC-B5BA-06952977246E}" type="datetimeFigureOut">
              <a:rPr lang="fr-FR" smtClean="0"/>
              <a:pPr/>
              <a:t>05/12/2024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1530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="" xmlns:a16="http://schemas.microsoft.com/office/drawing/2014/main" id="{BD3680AA-EEAF-88C2-BABE-76AE055DA1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9309"/>
            <a:ext cx="10691813" cy="7558636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EF05E6C1-014C-FA16-512B-F6C7807031C2}"/>
              </a:ext>
            </a:extLst>
          </p:cNvPr>
          <p:cNvSpPr txBox="1"/>
          <p:nvPr/>
        </p:nvSpPr>
        <p:spPr>
          <a:xfrm>
            <a:off x="654008" y="2146371"/>
            <a:ext cx="1231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Du 09 au 13 </a:t>
            </a:r>
            <a:r>
              <a:rPr lang="fr-FR" sz="14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décembre</a:t>
            </a:r>
            <a:endParaRPr lang="fr-FR" sz="14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="" xmlns:a16="http://schemas.microsoft.com/office/drawing/2014/main" id="{1B2AB984-B0E0-34B9-08F4-E4DBA2BA2CFC}"/>
              </a:ext>
            </a:extLst>
          </p:cNvPr>
          <p:cNvSpPr txBox="1"/>
          <p:nvPr/>
        </p:nvSpPr>
        <p:spPr>
          <a:xfrm>
            <a:off x="548627" y="4532100"/>
            <a:ext cx="15809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Du 06 au 10 </a:t>
            </a:r>
            <a:r>
              <a:rPr lang="fr-FR" sz="14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janvier</a:t>
            </a:r>
            <a:endParaRPr lang="fr-FR" sz="14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ctr"/>
            <a:endParaRPr lang="fr-FR" sz="1400" b="1" dirty="0">
              <a:latin typeface="Century Gothic" panose="020B0502020202020204" pitchFamily="34" charset="0"/>
            </a:endParaRPr>
          </a:p>
          <a:p>
            <a:pPr algn="ctr"/>
            <a:endParaRPr lang="fr-FR" sz="1400" b="1" dirty="0">
              <a:latin typeface="Century Gothic" panose="020B0502020202020204" pitchFamily="34" charset="0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="" xmlns:a16="http://schemas.microsoft.com/office/drawing/2014/main" id="{109E8BB7-7033-46E6-1C4C-9B44BC158AA9}"/>
              </a:ext>
            </a:extLst>
          </p:cNvPr>
          <p:cNvSpPr txBox="1"/>
          <p:nvPr/>
        </p:nvSpPr>
        <p:spPr>
          <a:xfrm>
            <a:off x="6867391" y="3150154"/>
            <a:ext cx="1744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Feuilleté à l’emmental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Sauté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bœuf </a:t>
            </a:r>
          </a:p>
          <a:p>
            <a:pPr algn="ctr"/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Penne 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Orange </a:t>
            </a:r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</a:t>
            </a: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Pain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confiture</a:t>
            </a:r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="" xmlns:a16="http://schemas.microsoft.com/office/drawing/2014/main" id="{758B2EF0-C533-B407-12FD-6B22ADB13D37}"/>
              </a:ext>
            </a:extLst>
          </p:cNvPr>
          <p:cNvSpPr txBox="1"/>
          <p:nvPr/>
        </p:nvSpPr>
        <p:spPr>
          <a:xfrm>
            <a:off x="5341629" y="3403126"/>
            <a:ext cx="1484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>
                <a:solidFill>
                  <a:srgbClr val="0070C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Fête </a:t>
            </a:r>
          </a:p>
          <a:p>
            <a:pPr algn="ctr"/>
            <a:r>
              <a:rPr lang="fr-FR" sz="900" dirty="0" smtClean="0">
                <a:solidFill>
                  <a:srgbClr val="0070C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 Centre</a:t>
            </a:r>
            <a:endParaRPr lang="fr-FR" sz="900" dirty="0">
              <a:solidFill>
                <a:srgbClr val="0070C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3622093" y="4350483"/>
            <a:ext cx="163237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u="sng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Menu végétarien</a:t>
            </a:r>
          </a:p>
          <a:p>
            <a:pPr algn="ctr"/>
            <a:r>
              <a:rPr lang="fr-FR" sz="900" dirty="0" smtClean="0">
                <a:solidFill>
                  <a:srgbClr val="008238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Velouté </a:t>
            </a:r>
            <a:r>
              <a:rPr lang="fr-FR" sz="900" dirty="0">
                <a:solidFill>
                  <a:srgbClr val="008238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légumes</a:t>
            </a:r>
          </a:p>
          <a:p>
            <a:pPr algn="ctr"/>
            <a:r>
              <a:rPr lang="fr-FR" sz="900" dirty="0">
                <a:solidFill>
                  <a:srgbClr val="008238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Steak haché </a:t>
            </a:r>
            <a:r>
              <a:rPr lang="fr-FR" sz="900" dirty="0" smtClean="0">
                <a:solidFill>
                  <a:srgbClr val="008238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végétarien</a:t>
            </a:r>
            <a:endParaRPr lang="fr-FR" sz="900" dirty="0">
              <a:solidFill>
                <a:srgbClr val="008238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Haricots beurre </a:t>
            </a:r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</a:t>
            </a:r>
          </a:p>
          <a:p>
            <a:pPr algn="ctr"/>
            <a:r>
              <a:rPr lang="fr-FR" sz="900" dirty="0" smtClean="0">
                <a:solidFill>
                  <a:srgbClr val="008238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</a:t>
            </a:r>
            <a:endParaRPr lang="fr-FR" sz="900" dirty="0">
              <a:solidFill>
                <a:srgbClr val="008238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Litchis</a:t>
            </a:r>
            <a:endParaRPr lang="fr-FR" sz="900" dirty="0">
              <a:solidFill>
                <a:srgbClr val="008238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 </a:t>
            </a:r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Pain au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lait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="" xmlns:a16="http://schemas.microsoft.com/office/drawing/2014/main" id="{1AF569CB-8B3D-0BCC-0017-00C4599C94C7}"/>
              </a:ext>
            </a:extLst>
          </p:cNvPr>
          <p:cNvSpPr txBox="1"/>
          <p:nvPr/>
        </p:nvSpPr>
        <p:spPr>
          <a:xfrm>
            <a:off x="3670177" y="1963245"/>
            <a:ext cx="159722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u="sng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Menu végétarien</a:t>
            </a:r>
            <a:endParaRPr lang="fr-FR" sz="900" b="1" u="sng" dirty="0">
              <a:solidFill>
                <a:srgbClr val="008238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008238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Céleri </a:t>
            </a:r>
            <a:r>
              <a:rPr lang="fr-FR" sz="900" dirty="0">
                <a:solidFill>
                  <a:srgbClr val="008238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rémoulade </a:t>
            </a:r>
          </a:p>
          <a:p>
            <a:pPr algn="ctr"/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Lasagnes </a:t>
            </a:r>
            <a:r>
              <a:rPr lang="fr-FR" sz="9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ricotta</a:t>
            </a:r>
            <a:endParaRPr lang="fr-FR" sz="900" dirty="0">
              <a:solidFill>
                <a:srgbClr val="008238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008238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Salade </a:t>
            </a:r>
            <a:r>
              <a:rPr lang="fr-FR" sz="900" dirty="0" smtClean="0">
                <a:solidFill>
                  <a:srgbClr val="008238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fruits</a:t>
            </a:r>
            <a:endParaRPr lang="fr-FR" sz="900" dirty="0">
              <a:solidFill>
                <a:srgbClr val="008238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Gâteau maison aux pommes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="" xmlns:a16="http://schemas.microsoft.com/office/drawing/2014/main" id="{1AF569CB-8B3D-0BCC-0017-00C4599C94C7}"/>
              </a:ext>
            </a:extLst>
          </p:cNvPr>
          <p:cNvSpPr txBox="1"/>
          <p:nvPr/>
        </p:nvSpPr>
        <p:spPr>
          <a:xfrm>
            <a:off x="1957232" y="1882783"/>
            <a:ext cx="16648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Betteraves rouges au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bleu 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Filet de poisson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gratiné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bordelaise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Haricots verts persillés </a:t>
            </a:r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</a:t>
            </a:r>
          </a:p>
          <a:p>
            <a:pPr algn="ctr"/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Mille-feuille </a:t>
            </a:r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 smtClean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Clémentine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quatre- quarts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="" xmlns:a16="http://schemas.microsoft.com/office/drawing/2014/main" id="{1AF569CB-8B3D-0BCC-0017-00C4599C94C7}"/>
              </a:ext>
            </a:extLst>
          </p:cNvPr>
          <p:cNvSpPr txBox="1"/>
          <p:nvPr/>
        </p:nvSpPr>
        <p:spPr>
          <a:xfrm>
            <a:off x="5330234" y="1982638"/>
            <a:ext cx="146602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Concombre 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Echine de porcelet </a:t>
            </a:r>
          </a:p>
          <a:p>
            <a:pPr algn="ctr"/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Frit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légumes</a:t>
            </a:r>
          </a:p>
          <a:p>
            <a:pPr algn="ctr"/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Yaourt au sucre de </a:t>
            </a:r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canne </a:t>
            </a:r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</a:t>
            </a:r>
          </a:p>
          <a:p>
            <a:pPr algn="ctr"/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Poire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madeleine 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="" xmlns:a16="http://schemas.microsoft.com/office/drawing/2014/main" id="{1AF569CB-8B3D-0BCC-0017-00C4599C94C7}"/>
              </a:ext>
            </a:extLst>
          </p:cNvPr>
          <p:cNvSpPr txBox="1"/>
          <p:nvPr/>
        </p:nvSpPr>
        <p:spPr>
          <a:xfrm>
            <a:off x="8396917" y="1946730"/>
            <a:ext cx="192719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Soupe de poissons et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ses croûtons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emmental râpé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Rôti </a:t>
            </a:r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dinde  </a:t>
            </a:r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sauce au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curry 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Chou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romanesco </a:t>
            </a:r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Clémentine</a:t>
            </a:r>
          </a:p>
          <a:p>
            <a:pPr algn="ctr"/>
            <a:endParaRPr lang="fr-FR" sz="900" dirty="0" smtClean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Pain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="" xmlns:a16="http://schemas.microsoft.com/office/drawing/2014/main" id="{1AF569CB-8B3D-0BCC-0017-00C4599C94C7}"/>
              </a:ext>
            </a:extLst>
          </p:cNvPr>
          <p:cNvSpPr txBox="1"/>
          <p:nvPr/>
        </p:nvSpPr>
        <p:spPr>
          <a:xfrm>
            <a:off x="6796255" y="1937260"/>
            <a:ext cx="181550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Pâté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croûte 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Sauté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bœuf  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Purée de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marrons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b="1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</a:t>
            </a:r>
            <a:endParaRPr lang="fr-FR" sz="900" b="1" dirty="0">
              <a:solidFill>
                <a:srgbClr val="008238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Litchis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 smtClean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Gaufre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7851B03A-004C-AE42-E00A-73F36B35DB98}"/>
              </a:ext>
            </a:extLst>
          </p:cNvPr>
          <p:cNvSpPr txBox="1"/>
          <p:nvPr/>
        </p:nvSpPr>
        <p:spPr>
          <a:xfrm>
            <a:off x="2236206" y="63374"/>
            <a:ext cx="503836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400" dirty="0">
                <a:solidFill>
                  <a:srgbClr val="6C180E"/>
                </a:solidFill>
                <a:latin typeface="Bebas Neue Book" panose="00000500000000000000" pitchFamily="50" charset="0"/>
              </a:rPr>
              <a:t>    ANNÉE SCOLAIRE </a:t>
            </a:r>
          </a:p>
          <a:p>
            <a:pPr algn="ctr"/>
            <a:r>
              <a:rPr lang="fr-FR" sz="3400" dirty="0">
                <a:solidFill>
                  <a:srgbClr val="6C180E"/>
                </a:solidFill>
                <a:latin typeface="Bebas Neue Book" panose="00000500000000000000" pitchFamily="50" charset="0"/>
              </a:rPr>
              <a:t>     2024/2025</a:t>
            </a:r>
          </a:p>
          <a:p>
            <a:pPr algn="ctr"/>
            <a:endParaRPr lang="fr-FR" sz="3400" dirty="0">
              <a:solidFill>
                <a:srgbClr val="6C180E"/>
              </a:solidFill>
              <a:latin typeface="Bebas Neue Book" panose="00000500000000000000" pitchFamily="50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3536960" y="3139058"/>
            <a:ext cx="169759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Salade strasbourgeoise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Filet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lotte sauce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armoricaine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Riz 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blanc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 coulis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fruits 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onuts</a:t>
            </a:r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="" xmlns:a16="http://schemas.microsoft.com/office/drawing/2014/main" id="{1B2AB984-B0E0-34B9-08F4-E4DBA2BA2CFC}"/>
              </a:ext>
            </a:extLst>
          </p:cNvPr>
          <p:cNvSpPr txBox="1"/>
          <p:nvPr/>
        </p:nvSpPr>
        <p:spPr>
          <a:xfrm>
            <a:off x="455093" y="3208200"/>
            <a:ext cx="1580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Du 16 </a:t>
            </a:r>
            <a:r>
              <a:rPr lang="fr-FR" sz="1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au  </a:t>
            </a:r>
            <a:r>
              <a:rPr lang="fr-FR" sz="14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20 décembre </a:t>
            </a:r>
            <a:endParaRPr lang="fr-FR" sz="14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1936170" y="4382121"/>
            <a:ext cx="16796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Carottes râpées </a:t>
            </a:r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Tagliatelle à la c</a:t>
            </a:r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arbonara</a:t>
            </a:r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Galette </a:t>
            </a:r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latin typeface="Century Gothic" panose="020B0502020202020204" pitchFamily="34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Brioche feuilletée </a:t>
            </a:r>
          </a:p>
          <a:p>
            <a:pPr algn="ctr"/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aux pralines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1809530" y="3121591"/>
            <a:ext cx="18992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u="sng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Menu végétarien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Velouté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carottes au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cumin et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 Vache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qui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rit »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Bouchée panée 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Brocoli </a:t>
            </a:r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Kaki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Compote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fruits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gâteaux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secs</a:t>
            </a:r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5169141" y="4301310"/>
            <a:ext cx="178909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Champignons  à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grecque 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Emincé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kebab 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Rösti de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légumes 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</a:t>
            </a:r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Poire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 smtClean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Kaki </a:t>
            </a:r>
            <a:endParaRPr lang="fr-FR" sz="900" dirty="0" smtClean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gâteaux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secs</a:t>
            </a:r>
          </a:p>
          <a:p>
            <a:pPr algn="ctr"/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3563598" y="5511691"/>
            <a:ext cx="16751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Soupe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 la tomate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Blanquette de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veau à l’ancienne 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</a:t>
            </a:r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Orange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Chausson aux framboises</a:t>
            </a:r>
            <a:endParaRPr lang="fr-FR" sz="900" dirty="0">
              <a:solidFill>
                <a:srgbClr val="008238"/>
              </a:solidFill>
              <a:latin typeface="Century Gothic" panose="020B0502020202020204" pitchFamily="34" charset="0"/>
            </a:endParaRPr>
          </a:p>
          <a:p>
            <a:pPr algn="ctr"/>
            <a:endParaRPr lang="fr-FR" sz="900" dirty="0">
              <a:latin typeface="Century Gothic" panose="020B0502020202020204" pitchFamily="34" charset="0"/>
            </a:endParaRPr>
          </a:p>
          <a:p>
            <a:pPr algn="ctr"/>
            <a:endParaRPr lang="fr-FR" sz="900" dirty="0">
              <a:latin typeface="Century Gothic" panose="020B0502020202020204" pitchFamily="34" charset="0"/>
            </a:endParaRPr>
          </a:p>
          <a:p>
            <a:pPr algn="ctr"/>
            <a:endParaRPr lang="fr-FR" sz="900" dirty="0">
              <a:latin typeface="Century Gothic" panose="020B0502020202020204" pitchFamily="34" charset="0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8484830" y="4394332"/>
            <a:ext cx="18392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Maquereau à la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moutarde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Emincé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langue à la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sauce 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tomate 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Purée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</a:t>
            </a:r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Clémentine 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O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range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gaufrettes </a:t>
            </a:r>
          </a:p>
          <a:p>
            <a:pPr algn="ctr"/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="" xmlns:a16="http://schemas.microsoft.com/office/drawing/2014/main" id="{1B2AB984-B0E0-34B9-08F4-E4DBA2BA2CFC}"/>
              </a:ext>
            </a:extLst>
          </p:cNvPr>
          <p:cNvSpPr txBox="1"/>
          <p:nvPr/>
        </p:nvSpPr>
        <p:spPr>
          <a:xfrm>
            <a:off x="443744" y="5739152"/>
            <a:ext cx="1580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Du 13 au 17</a:t>
            </a:r>
          </a:p>
          <a:p>
            <a:pPr algn="ctr"/>
            <a:r>
              <a:rPr lang="fr-FR" sz="1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j</a:t>
            </a:r>
            <a:r>
              <a:rPr lang="fr-FR" sz="14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anvier</a:t>
            </a:r>
            <a:endParaRPr lang="fr-FR" sz="14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1942360" y="5517102"/>
            <a:ext cx="1651377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u="sng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Menu végétarien</a:t>
            </a:r>
          </a:p>
          <a:p>
            <a:pPr algn="ctr"/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Chou rouge / maïs</a:t>
            </a:r>
            <a:endParaRPr lang="fr-FR" sz="900" dirty="0">
              <a:solidFill>
                <a:srgbClr val="008238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ouchée au camembert</a:t>
            </a:r>
            <a:endParaRPr lang="fr-FR" sz="900" dirty="0">
              <a:solidFill>
                <a:srgbClr val="008238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Pois </a:t>
            </a:r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gourmands </a:t>
            </a:r>
            <a:r>
              <a:rPr lang="fr-FR" sz="900" b="1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</a:t>
            </a:r>
            <a:endParaRPr lang="fr-FR" sz="900" b="1" dirty="0">
              <a:solidFill>
                <a:srgbClr val="008238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Fondant au chocolat Crème </a:t>
            </a:r>
            <a:r>
              <a:rPr lang="fr-FR" sz="9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anglaise</a:t>
            </a: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Pain tablette de chocolat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5276603" y="5519365"/>
            <a:ext cx="1663149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Saucisson sec </a:t>
            </a:r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Coq </a:t>
            </a:r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 </a:t>
            </a:r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vin 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Pommes de terre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vapeur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</a:t>
            </a:r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Ananas 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 smtClean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Orange </a:t>
            </a:r>
          </a:p>
          <a:p>
            <a:pPr algn="ctr"/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mini muffin</a:t>
            </a:r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ZoneTexte 33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6911931" y="5550812"/>
            <a:ext cx="169983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Cèleri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crème 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Calamars à l’armoricaine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Brocoli </a:t>
            </a:r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Pomme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 smtClean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iégeois à la </a:t>
            </a:r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vanille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Madeleine</a:t>
            </a:r>
          </a:p>
          <a:p>
            <a:pPr algn="ctr"/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8495892" y="5657452"/>
            <a:ext cx="170419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Crêpe au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Pot-au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feu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légumes 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Clémentines</a:t>
            </a:r>
          </a:p>
          <a:p>
            <a:pPr algn="ctr"/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Banane </a:t>
            </a:r>
          </a:p>
          <a:p>
            <a:pPr algn="ctr"/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cookie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03CD5786-52EB-9518-CC87-8A946D64C633}"/>
              </a:ext>
            </a:extLst>
          </p:cNvPr>
          <p:cNvSpPr txBox="1"/>
          <p:nvPr/>
        </p:nvSpPr>
        <p:spPr>
          <a:xfrm>
            <a:off x="8583167" y="3169095"/>
            <a:ext cx="19295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Saumon sur lit de fromage frais 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Chapon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sauce aux morilles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Purée de butternut 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Bûche  aux fruits rouges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 smtClean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omme</a:t>
            </a:r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Gâteaux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secs</a:t>
            </a:r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 flipH="1">
            <a:off x="1798454" y="5642635"/>
            <a:ext cx="174944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00873" y="3307594"/>
            <a:ext cx="5343525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fr-FR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="" xmlns:a16="http://schemas.microsoft.com/office/drawing/2014/main" id="{2F70A227-318A-A8F5-8ABC-FF2CB7934A67}"/>
              </a:ext>
            </a:extLst>
          </p:cNvPr>
          <p:cNvSpPr txBox="1"/>
          <p:nvPr/>
        </p:nvSpPr>
        <p:spPr>
          <a:xfrm>
            <a:off x="6973920" y="4356733"/>
            <a:ext cx="1558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Endives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gouda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Petit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salé 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Lentilles 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Crumble aux pommes</a:t>
            </a:r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Pain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barre </a:t>
            </a:r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chocolat</a:t>
            </a:r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480371" y="3707667"/>
            <a:ext cx="1213915" cy="523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33328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2926</TotalTime>
  <Words>349</Words>
  <Application>Microsoft Office PowerPoint</Application>
  <PresentationFormat>Personnalisé</PresentationFormat>
  <Paragraphs>133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Bebas Neue Book</vt:lpstr>
      <vt:lpstr>Calibri</vt:lpstr>
      <vt:lpstr>Calibri Light</vt:lpstr>
      <vt:lpstr>Century Gothic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com01</dc:creator>
  <cp:lastModifiedBy>affscol01</cp:lastModifiedBy>
  <cp:revision>271</cp:revision>
  <cp:lastPrinted>2024-12-05T10:45:04Z</cp:lastPrinted>
  <dcterms:created xsi:type="dcterms:W3CDTF">2022-06-10T11:49:18Z</dcterms:created>
  <dcterms:modified xsi:type="dcterms:W3CDTF">2024-12-05T13:36:17Z</dcterms:modified>
</cp:coreProperties>
</file>