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8"/>
    <a:srgbClr val="FF6600"/>
    <a:srgbClr val="FF9933"/>
    <a:srgbClr val="6C180E"/>
    <a:srgbClr val="FF66CC"/>
    <a:srgbClr val="98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458" autoAdjust="0"/>
    <p:restoredTop sz="95488" autoAdjust="0"/>
  </p:normalViewPr>
  <p:slideViewPr>
    <p:cSldViewPr snapToGrid="0">
      <p:cViewPr varScale="1">
        <p:scale>
          <a:sx n="101" d="100"/>
          <a:sy n="101" d="100"/>
        </p:scale>
        <p:origin x="2136" y="-1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36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84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2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95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9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8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6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FDE7-2486-48BC-B5BA-06952977246E}" type="datetimeFigureOut">
              <a:rPr lang="fr-FR" smtClean="0"/>
              <a:pPr/>
              <a:t>16/01/2025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BD3680AA-EEAF-88C2-BABE-76AE055DA1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258" y="0"/>
            <a:ext cx="11031089" cy="779848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EF05E6C1-014C-FA16-512B-F6C7807031C2}"/>
              </a:ext>
            </a:extLst>
          </p:cNvPr>
          <p:cNvSpPr txBox="1"/>
          <p:nvPr/>
        </p:nvSpPr>
        <p:spPr>
          <a:xfrm>
            <a:off x="501030" y="2254263"/>
            <a:ext cx="1231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20 au 24 Janvier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333181" y="4669612"/>
            <a:ext cx="15809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3 au 7</a:t>
            </a:r>
          </a:p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Février</a:t>
            </a: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109E8BB7-7033-46E6-1C4C-9B44BC158AA9}"/>
              </a:ext>
            </a:extLst>
          </p:cNvPr>
          <p:cNvSpPr txBox="1"/>
          <p:nvPr/>
        </p:nvSpPr>
        <p:spPr>
          <a:xfrm>
            <a:off x="6916673" y="3302627"/>
            <a:ext cx="17443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Bouillon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poule aux vermicelles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Blanquette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veau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Pommes de terre vapeur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Clémentine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 t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igre au chocolat 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758B2EF0-C533-B407-12FD-6B22ADB13D37}"/>
              </a:ext>
            </a:extLst>
          </p:cNvPr>
          <p:cNvSpPr txBox="1"/>
          <p:nvPr/>
        </p:nvSpPr>
        <p:spPr>
          <a:xfrm>
            <a:off x="5187176" y="3249658"/>
            <a:ext cx="171577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Nouvel an </a:t>
            </a:r>
            <a:r>
              <a:rPr lang="fr-FR" sz="900" b="1" u="sng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900" b="1" u="sng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hinois</a:t>
            </a:r>
            <a:endParaRPr lang="fr-FR" sz="900" b="1" u="sng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Samoussa de légumes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Emincé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miel 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Riz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cantonais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fruits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Tarte à la noix de coco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486527" y="4536950"/>
            <a:ext cx="18229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Potage </a:t>
            </a:r>
            <a:endParaRPr lang="fr-FR" sz="900" dirty="0" smtClean="0">
              <a:solidFill>
                <a:sysClr val="windowText" lastClr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ysClr val="windowText" lastClr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000" dirty="0" smtClean="0">
                <a:solidFill>
                  <a:sysClr val="windowText" lastClr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poireaux-pommes </a:t>
            </a:r>
            <a:r>
              <a:rPr lang="fr-FR" sz="1000" dirty="0">
                <a:solidFill>
                  <a:sysClr val="windowText" lastClr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1000" dirty="0" smtClean="0">
                <a:solidFill>
                  <a:sysClr val="windowText" lastClr="00000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terre</a:t>
            </a:r>
            <a:r>
              <a:rPr lang="fr-FR" sz="900" dirty="0" smtClean="0">
                <a:solidFill>
                  <a:sysClr val="windowText" lastClr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900" dirty="0">
              <a:solidFill>
                <a:sysClr val="windowText" lastClr="00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ysClr val="windowText" lastClr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Blanquette de </a:t>
            </a:r>
            <a:r>
              <a:rPr lang="fr-FR" sz="900" dirty="0" smtClean="0">
                <a:solidFill>
                  <a:sysClr val="windowText" lastClr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poisson</a:t>
            </a:r>
          </a:p>
          <a:p>
            <a:pPr algn="ctr"/>
            <a:r>
              <a:rPr lang="fr-FR" sz="900" dirty="0" smtClean="0">
                <a:solidFill>
                  <a:sysClr val="windowText" lastClr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romanesco</a:t>
            </a:r>
          </a:p>
          <a:p>
            <a:pPr algn="ctr"/>
            <a:r>
              <a:rPr lang="fr-FR" sz="900" dirty="0" smtClean="0">
                <a:solidFill>
                  <a:sysClr val="windowText" lastClr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r>
              <a:rPr lang="fr-FR" sz="9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ysClr val="windowText" lastClr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</a:t>
            </a:r>
          </a:p>
          <a:p>
            <a:pPr algn="ctr"/>
            <a:endParaRPr lang="fr-FR" sz="900" dirty="0">
              <a:solidFill>
                <a:srgbClr val="00206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Gland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</a:rPr>
              <a:t>Menu végétarien</a:t>
            </a:r>
            <a:endParaRPr lang="fr-FR" sz="9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Velouté du Barry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Ravioli </a:t>
            </a:r>
            <a:endParaRPr lang="fr-FR" sz="900" dirty="0" smtClean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raclette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Kiwi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Ile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flottante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3507973" y="2021839"/>
            <a:ext cx="175361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Auvergnate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fr-FR" sz="10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sz="10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alade, jambon, p.de terre, tomate, Bleu d’Auvergne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Daube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bœuf </a:t>
            </a:r>
            <a:endParaRPr lang="fr-FR" sz="900" dirty="0" smtClean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verts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1825956" y="2060946"/>
            <a:ext cx="16648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 smtClean="0">
                <a:solidFill>
                  <a:srgbClr val="008238"/>
                </a:solidFill>
                <a:latin typeface="Century Gothic" panose="020B0502020202020204" pitchFamily="34" charset="0"/>
              </a:rPr>
              <a:t>Menu végétarien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Panier à l’emmental</a:t>
            </a:r>
          </a:p>
          <a:p>
            <a:pPr algn="ctr"/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Saucisse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égétale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 de carottes </a:t>
            </a:r>
            <a:r>
              <a:rPr lang="fr-FR" sz="900" b="1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b="1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Pomme</a:t>
            </a: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au c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hocolat / madeleine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5223378" y="2031561"/>
            <a:ext cx="18173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Betterave-maïs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Paupiette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dinde à la crème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Coquillettes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 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Croisillon à la framboise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8600496" y="1937263"/>
            <a:ext cx="1691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Velouté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légumes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saumon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béarnaise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Chou-fleur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Orange</a:t>
            </a:r>
          </a:p>
          <a:p>
            <a:pPr algn="ctr"/>
            <a:endParaRPr lang="fr-FR" sz="900" dirty="0">
              <a:solidFill>
                <a:srgbClr val="00206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Donuts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6914445" y="1926392"/>
            <a:ext cx="181550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Cèleri rémoulade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Jambonnette de poulet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confite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Poêlée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légumes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Eclair au chocolat</a:t>
            </a: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Compote de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dragon / gâteaux secs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7851B03A-004C-AE42-E00A-73F36B35DB98}"/>
              </a:ext>
            </a:extLst>
          </p:cNvPr>
          <p:cNvSpPr txBox="1"/>
          <p:nvPr/>
        </p:nvSpPr>
        <p:spPr>
          <a:xfrm>
            <a:off x="2236206" y="63374"/>
            <a:ext cx="503836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ANNÉE SCOLAIRE </a:t>
            </a:r>
          </a:p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 2024/2025</a:t>
            </a:r>
          </a:p>
          <a:p>
            <a:pPr algn="ctr"/>
            <a:endParaRPr lang="fr-FR" sz="3400" dirty="0">
              <a:solidFill>
                <a:srgbClr val="6C180E"/>
              </a:solidFill>
              <a:latin typeface="Bebas Neue Book" panose="00000500000000000000" pitchFamily="50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466679" y="3384003"/>
            <a:ext cx="174034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verte </a:t>
            </a:r>
            <a:endParaRPr lang="fr-FR" sz="900" dirty="0" smtClean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Tartiflette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Liégeois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Crème au chocolat / madeleine 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323385" y="3335100"/>
            <a:ext cx="1580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27 au 31 Janvier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787594" y="4536950"/>
            <a:ext cx="178566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</a:rPr>
              <a:t>Salade </a:t>
            </a:r>
            <a:r>
              <a:rPr lang="fr-FR" sz="900" dirty="0" smtClean="0">
                <a:latin typeface="Century Gothic" panose="020B0502020202020204" pitchFamily="34" charset="0"/>
              </a:rPr>
              <a:t>verte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Galette</a:t>
            </a:r>
            <a:r>
              <a:rPr lang="fr-FR" sz="900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 </a:t>
            </a:r>
            <a:r>
              <a:rPr lang="fr-FR" sz="900" dirty="0" smtClean="0">
                <a:latin typeface="Century Gothic" panose="020B0502020202020204" pitchFamily="34" charset="0"/>
              </a:rPr>
              <a:t>(</a:t>
            </a:r>
            <a:r>
              <a:rPr lang="fr-FR" sz="900" dirty="0" smtClean="0">
                <a:latin typeface="Arial Narrow" panose="020B0606020202030204" pitchFamily="34" charset="0"/>
              </a:rPr>
              <a:t>jambon-emmental</a:t>
            </a:r>
            <a:r>
              <a:rPr lang="fr-FR" sz="900" dirty="0" smtClean="0">
                <a:latin typeface="Century Gothic" panose="020B0502020202020204" pitchFamily="34" charset="0"/>
              </a:rPr>
              <a:t>)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Haricots beurre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</a:rPr>
              <a:t>Crêpe </a:t>
            </a:r>
            <a:r>
              <a:rPr lang="fr-FR" sz="900" dirty="0">
                <a:latin typeface="Century Gothic" panose="020B0502020202020204" pitchFamily="34" charset="0"/>
              </a:rPr>
              <a:t>caramel</a:t>
            </a: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Lait vanille 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 secret 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723544" y="3323216"/>
            <a:ext cx="189926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colin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beurre blanc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Epinards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r>
              <a:rPr lang="fr-FR" sz="9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Banane</a:t>
            </a:r>
          </a:p>
          <a:p>
            <a:pPr algn="ctr"/>
            <a:endParaRPr lang="fr-FR" sz="900" dirty="0">
              <a:solidFill>
                <a:srgbClr val="00206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camembert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309512" y="4466978"/>
            <a:ext cx="1637786" cy="1373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périgourdine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Noix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joue de porc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moutarde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Riz – brocoli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r>
              <a:rPr lang="fr-FR" sz="9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Kaki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adeleine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chocolat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530602" y="4578860"/>
            <a:ext cx="205134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d’endives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bleu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Steak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haché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auce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poivre 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Frites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fr-FR" sz="900" dirty="0" err="1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Calin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coulis 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Pain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confiture de fraise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298437" y="5873467"/>
            <a:ext cx="158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24 au 28</a:t>
            </a:r>
          </a:p>
          <a:p>
            <a:pPr algn="ctr"/>
            <a:r>
              <a:rPr lang="fr-FR" sz="1400" b="1" dirty="0" smtClean="0">
                <a:latin typeface="Century Gothic" panose="020B0502020202020204" pitchFamily="34" charset="0"/>
              </a:rPr>
              <a:t>Février </a:t>
            </a:r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794358" y="5873467"/>
            <a:ext cx="1651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ésar </a:t>
            </a:r>
            <a:endParaRPr lang="fr-FR" sz="900" dirty="0" smtClean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Cassoulet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Gourmand chocolat/poire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tablette de chocolat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207344" y="5806583"/>
            <a:ext cx="184942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piémontaise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Sauté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bœuf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stroganoff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Gratin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choux-fleurs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Clémentine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Tarte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bourdaloue aux poires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6974010" y="5782048"/>
            <a:ext cx="16963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Rosette/salami</a:t>
            </a:r>
            <a:endParaRPr lang="fr-FR" sz="900" dirty="0" smtClean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Pavé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cabillaud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provençale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Poêlée de carottes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</a:p>
          <a:p>
            <a:pPr algn="ctr"/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Muffin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à tartiner 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659039" y="5782048"/>
            <a:ext cx="193449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Céleri rémoulade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Hachis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parmentier de 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canard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Flan caramel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fr-FR" sz="9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cookie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03CD5786-52EB-9518-CC87-8A946D64C633}"/>
              </a:ext>
            </a:extLst>
          </p:cNvPr>
          <p:cNvSpPr txBox="1"/>
          <p:nvPr/>
        </p:nvSpPr>
        <p:spPr>
          <a:xfrm>
            <a:off x="8591508" y="3266649"/>
            <a:ext cx="1929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</a:rPr>
              <a:t>Menu végétarien</a:t>
            </a:r>
            <a:endParaRPr lang="fr-FR" sz="9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Concombre à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Teddy cheese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 </a:t>
            </a:r>
            <a:r>
              <a:rPr lang="fr-FR" sz="9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</a:t>
            </a:r>
            <a:endParaRPr lang="fr-FR" sz="9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Beignet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pommes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 flipH="1">
            <a:off x="1798454" y="5642635"/>
            <a:ext cx="174944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00873" y="3307594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="" xmlns:a16="http://schemas.microsoft.com/office/drawing/2014/main" id="{2F70A227-318A-A8F5-8ABC-FF2CB7934A67}"/>
              </a:ext>
            </a:extLst>
          </p:cNvPr>
          <p:cNvSpPr txBox="1"/>
          <p:nvPr/>
        </p:nvSpPr>
        <p:spPr>
          <a:xfrm>
            <a:off x="6807239" y="4524648"/>
            <a:ext cx="1883333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u="sng" dirty="0">
                <a:solidFill>
                  <a:srgbClr val="008238"/>
                </a:solidFill>
                <a:latin typeface="Century Gothic" panose="020B0502020202020204" pitchFamily="34" charset="0"/>
              </a:rPr>
              <a:t>Menu </a:t>
            </a:r>
            <a:r>
              <a:rPr lang="fr-FR" sz="900" b="1" u="sng" dirty="0" smtClean="0">
                <a:solidFill>
                  <a:srgbClr val="008238"/>
                </a:solidFill>
                <a:latin typeface="Century Gothic" panose="020B0502020202020204" pitchFamily="34" charset="0"/>
              </a:rPr>
              <a:t>végétarien</a:t>
            </a:r>
            <a:endParaRPr lang="fr-FR" sz="9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coleslaw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Lasagnes végétales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Mousse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chocolat</a:t>
            </a:r>
            <a:r>
              <a:rPr lang="fr-FR" sz="900" dirty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Jus de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33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3120</TotalTime>
  <Words>393</Words>
  <Application>Microsoft Office PowerPoint</Application>
  <PresentationFormat>Personnalisé</PresentationFormat>
  <Paragraphs>153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Bebas Neue Book</vt:lpstr>
      <vt:lpstr>Calibri</vt:lpstr>
      <vt:lpstr>Calibri Light</vt:lpstr>
      <vt:lpstr>Century Gothic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com01</dc:creator>
  <cp:lastModifiedBy>affscol01</cp:lastModifiedBy>
  <cp:revision>281</cp:revision>
  <cp:lastPrinted>2025-01-16T09:02:03Z</cp:lastPrinted>
  <dcterms:created xsi:type="dcterms:W3CDTF">2022-06-10T11:49:18Z</dcterms:created>
  <dcterms:modified xsi:type="dcterms:W3CDTF">2025-01-16T09:02:45Z</dcterms:modified>
</cp:coreProperties>
</file>