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8"/>
    <a:srgbClr val="FF6600"/>
    <a:srgbClr val="FF9933"/>
    <a:srgbClr val="6C180E"/>
    <a:srgbClr val="FF66CC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5488" autoAdjust="0"/>
  </p:normalViewPr>
  <p:slideViewPr>
    <p:cSldViewPr snapToGrid="0">
      <p:cViewPr varScale="1">
        <p:scale>
          <a:sx n="101" d="100"/>
          <a:sy n="101" d="100"/>
        </p:scale>
        <p:origin x="2136" y="-1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16/01/2025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58" y="0"/>
            <a:ext cx="11031089" cy="779848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501030" y="2254263"/>
            <a:ext cx="123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20 au 24 Janvier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333181" y="4669612"/>
            <a:ext cx="1580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3 au 7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Février</a:t>
            </a: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916673" y="3302627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Bouillon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poule aux vermicelles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veau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de terre vapeur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t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igre au chocolat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187176" y="3249658"/>
            <a:ext cx="17157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Nouvel an </a:t>
            </a:r>
            <a:r>
              <a:rPr lang="fr-FR" sz="900" b="1" u="sng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b="1" u="sng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hinois</a:t>
            </a:r>
            <a:endParaRPr lang="fr-FR" sz="900" b="1" u="sng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Samoussa de légumes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Emincé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miel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cantonais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Tarte à la noix de coco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86527" y="4536950"/>
            <a:ext cx="18229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Potage </a:t>
            </a:r>
            <a:endParaRPr lang="fr-FR" sz="900" dirty="0" smtClean="0">
              <a:solidFill>
                <a:sysClr val="windowText" lastClr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000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poireaux-pommes </a:t>
            </a:r>
            <a:r>
              <a:rPr lang="fr-FR" sz="1000" dirty="0">
                <a:solidFill>
                  <a:sysClr val="windowText" lastClr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1000" dirty="0" smtClean="0">
                <a:solidFill>
                  <a:sysClr val="windowText" lastClr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terre</a:t>
            </a:r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900" dirty="0">
              <a:solidFill>
                <a:sysClr val="windowText" lastClr="00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de </a:t>
            </a:r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poisson</a:t>
            </a:r>
          </a:p>
          <a:p>
            <a:pPr algn="ctr"/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romanesco</a:t>
            </a:r>
          </a:p>
          <a:p>
            <a:pPr algn="ctr"/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9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</a:t>
            </a:r>
          </a:p>
          <a:p>
            <a:pPr algn="ctr"/>
            <a:endParaRPr lang="fr-FR" sz="9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Gland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</a:rPr>
              <a:t>Menu végétarien</a:t>
            </a:r>
            <a:endParaRPr lang="fr-FR" sz="9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du Barry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Ravioli </a:t>
            </a:r>
            <a:endParaRPr lang="fr-FR" sz="900" dirty="0" smtClean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raclette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Kiwi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Ile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flottante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507973" y="2021839"/>
            <a:ext cx="17536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Auvergnate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1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alade, jambon, p.de terre, tomate, Bleu d’Auvergne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Daube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825956" y="2060946"/>
            <a:ext cx="1664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Panier à l’emmental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égétale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carottes </a:t>
            </a:r>
            <a:r>
              <a:rPr lang="fr-FR" sz="900" b="1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b="1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au c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hocolat / madeleine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223378" y="2031561"/>
            <a:ext cx="1817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Betterave-maïs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Paupiette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dinde à la crème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Coquillettes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Croisillon à la framboise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600496" y="1937263"/>
            <a:ext cx="1691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légumes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saumon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béarnaise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</a:p>
          <a:p>
            <a:pPr algn="ctr"/>
            <a:endParaRPr lang="fr-FR" sz="9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Donuts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914445" y="1926392"/>
            <a:ext cx="181550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 rémoulade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Jambonnette de poulet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légumes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Eclair au chocolat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Compote de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dragon /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2024/2025</a:t>
            </a:r>
          </a:p>
          <a:p>
            <a:pPr algn="ctr"/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66679" y="3384003"/>
            <a:ext cx="17403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verte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Tartiflette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Liégeois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Crème au chocolat / madeleine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323385" y="3335100"/>
            <a:ext cx="158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27 au 31 Janvier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87594" y="4536950"/>
            <a:ext cx="178566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</a:rPr>
              <a:t>verte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Galette</a:t>
            </a:r>
            <a:r>
              <a:rPr lang="fr-FR" sz="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</a:rPr>
              <a:t>(</a:t>
            </a:r>
            <a:r>
              <a:rPr lang="fr-FR" sz="900" dirty="0" smtClean="0">
                <a:latin typeface="Arial Narrow" panose="020B0606020202030204" pitchFamily="34" charset="0"/>
              </a:rPr>
              <a:t>jambon-emmental</a:t>
            </a:r>
            <a:r>
              <a:rPr lang="fr-FR" sz="900" dirty="0" smtClean="0"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Haricots beurre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Crêpe </a:t>
            </a:r>
            <a:r>
              <a:rPr lang="fr-FR" sz="900" dirty="0">
                <a:latin typeface="Century Gothic" panose="020B0502020202020204" pitchFamily="34" charset="0"/>
              </a:rPr>
              <a:t>caramel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Lait vanille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secret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23544" y="3323216"/>
            <a:ext cx="18992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colin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beurre blanc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Epinards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9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</a:p>
          <a:p>
            <a:pPr algn="ctr"/>
            <a:endParaRPr lang="fr-FR" sz="9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camembert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309512" y="4466978"/>
            <a:ext cx="1637786" cy="1373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périgourdine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Noix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joue de porc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moutarde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– brocoli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9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adeleine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530602" y="4578860"/>
            <a:ext cx="20513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d’endives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bleu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haché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auce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poivre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sz="9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Calin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coulis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Pain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 de fraise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298437" y="5873467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24 au 28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Février 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94358" y="5873467"/>
            <a:ext cx="1651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ésar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Cassoulet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Gourmand chocolat/poire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tablette de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07344" y="5806583"/>
            <a:ext cx="18494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piémontaise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stroganoff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choux-fleurs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Tarte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bourdaloue aux poires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974010" y="5782048"/>
            <a:ext cx="1696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Rosette/salami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cabillaud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provençale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Poêlée de carottes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Muffin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à tartiner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659039" y="5782048"/>
            <a:ext cx="19344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Céleri rémoulade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Hachis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parmentier de 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canard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Flan caramel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cookie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591508" y="3266649"/>
            <a:ext cx="192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</a:rPr>
              <a:t>Menu végétarien</a:t>
            </a:r>
            <a:endParaRPr lang="fr-FR" sz="9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à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Teddy cheese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Beignet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pommes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798454" y="5642635"/>
            <a:ext cx="17494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F70A227-318A-A8F5-8ABC-FF2CB7934A67}"/>
              </a:ext>
            </a:extLst>
          </p:cNvPr>
          <p:cNvSpPr txBox="1"/>
          <p:nvPr/>
        </p:nvSpPr>
        <p:spPr>
          <a:xfrm>
            <a:off x="6807239" y="4524648"/>
            <a:ext cx="18833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</a:rPr>
              <a:t>Menu </a:t>
            </a:r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végétarien</a:t>
            </a:r>
            <a:endParaRPr lang="fr-FR" sz="9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coleslaw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Lasagnes végétales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Mousse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  <a:r>
              <a:rPr lang="fr-FR" sz="9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Jus de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3120</TotalTime>
  <Words>393</Words>
  <Application>Microsoft Office PowerPoint</Application>
  <PresentationFormat>Personnalisé</PresentationFormat>
  <Paragraphs>153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281</cp:revision>
  <cp:lastPrinted>2025-01-16T09:02:03Z</cp:lastPrinted>
  <dcterms:created xsi:type="dcterms:W3CDTF">2022-06-10T11:49:18Z</dcterms:created>
  <dcterms:modified xsi:type="dcterms:W3CDTF">2025-01-16T09:02:45Z</dcterms:modified>
</cp:coreProperties>
</file>