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0691813" cy="7559675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8"/>
    <a:srgbClr val="FF6600"/>
    <a:srgbClr val="FF9933"/>
    <a:srgbClr val="FF66CC"/>
    <a:srgbClr val="6C180E"/>
    <a:srgbClr val="982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458" autoAdjust="0"/>
    <p:restoredTop sz="93969" autoAdjust="0"/>
  </p:normalViewPr>
  <p:slideViewPr>
    <p:cSldViewPr snapToGrid="0">
      <p:cViewPr varScale="1">
        <p:scale>
          <a:sx n="99" d="100"/>
          <a:sy n="99" d="100"/>
        </p:scale>
        <p:origin x="2172" y="96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76AD9-D511-492B-9079-6AC59745C063}" type="datetimeFigureOut">
              <a:rPr lang="fr-FR" smtClean="0"/>
              <a:t>14/02/2025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868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9E570-9A9D-4DAC-AF90-73A185B2680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7186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89E570-9A9D-4DAC-AF90-73A185B2680D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8532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14/02/2025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36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14/02/2025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6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14/02/2025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84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14/02/2025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2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14/02/2025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095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14/02/2025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39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14/02/2025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14/02/2025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1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14/02/2025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1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14/02/2025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85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14/02/2025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61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6FDE7-2486-48BC-B5BA-06952977246E}" type="datetimeFigureOut">
              <a:rPr lang="fr-FR" smtClean="0"/>
              <a:pPr/>
              <a:t>14/02/2025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15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BD3680AA-EEAF-88C2-BABE-76AE055DA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89"/>
            <a:ext cx="10691813" cy="755863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EF05E6C1-014C-FA16-512B-F6C7807031C2}"/>
              </a:ext>
            </a:extLst>
          </p:cNvPr>
          <p:cNvSpPr txBox="1"/>
          <p:nvPr/>
        </p:nvSpPr>
        <p:spPr>
          <a:xfrm>
            <a:off x="636331" y="2263515"/>
            <a:ext cx="1460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3 </a:t>
            </a:r>
            <a:r>
              <a:rPr lang="fr-FR" sz="1400" b="1" dirty="0" smtClean="0">
                <a:latin typeface="Century Gothic" panose="020B0502020202020204" pitchFamily="34" charset="0"/>
              </a:rPr>
              <a:t>au 7 </a:t>
            </a:r>
          </a:p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Mars</a:t>
            </a:r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109E8BB7-7033-46E6-1C4C-9B44BC158AA9}"/>
              </a:ext>
            </a:extLst>
          </p:cNvPr>
          <p:cNvSpPr txBox="1"/>
          <p:nvPr/>
        </p:nvSpPr>
        <p:spPr>
          <a:xfrm>
            <a:off x="6888087" y="3210199"/>
            <a:ext cx="174437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Velouté </a:t>
            </a:r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champignons</a:t>
            </a:r>
            <a:endParaRPr lang="fr-FR" sz="8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Filet de saumon </a:t>
            </a:r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grillé sauce </a:t>
            </a:r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beurre </a:t>
            </a:r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citronné</a:t>
            </a:r>
            <a:endParaRPr lang="fr-FR" sz="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Brocolis 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 </a:t>
            </a:r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suisse </a:t>
            </a:r>
          </a:p>
          <a:p>
            <a:pPr algn="ctr"/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Kiwi</a:t>
            </a:r>
            <a:endParaRPr lang="fr-FR" sz="8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  </a:t>
            </a: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758B2EF0-C533-B407-12FD-6B22ADB13D37}"/>
              </a:ext>
            </a:extLst>
          </p:cNvPr>
          <p:cNvSpPr txBox="1"/>
          <p:nvPr/>
        </p:nvSpPr>
        <p:spPr>
          <a:xfrm>
            <a:off x="5177867" y="3164955"/>
            <a:ext cx="1827684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Maquereau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Saucisse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Lentilles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 Gatinais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800" dirty="0">
              <a:solidFill>
                <a:srgbClr val="FF6600"/>
              </a:solidFill>
              <a:highlight>
                <a:srgbClr val="00FF00"/>
              </a:highlight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Tiramisu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fruits rouges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Crème </a:t>
            </a:r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vanille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Madeleine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3599325" y="2068988"/>
            <a:ext cx="16676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Cèleri rémoulade 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Jambon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miel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Gratin dauphinois maison</a:t>
            </a:r>
            <a:endParaRPr lang="fr-FR" sz="8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Bugnes</a:t>
            </a:r>
            <a:endParaRPr lang="fr-FR" sz="8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Orange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adeleine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5277423" y="1677256"/>
            <a:ext cx="1652939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 </a:t>
            </a:r>
            <a:r>
              <a:rPr lang="fr-FR" sz="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blanc emmental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Quenelle de volaille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aux câpres</a:t>
            </a:r>
            <a:r>
              <a:rPr lang="fr-FR" sz="8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8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Semoule 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Tartelette aux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pommes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maison</a:t>
            </a:r>
            <a:endParaRPr lang="fr-FR" sz="8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ompote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gourde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 BN »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8539076" y="2059451"/>
            <a:ext cx="1691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râpées </a:t>
            </a:r>
            <a:r>
              <a:rPr lang="fr-FR" sz="800" b="1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800" b="1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Filet de </a:t>
            </a:r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limande</a:t>
            </a:r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sauce </a:t>
            </a:r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armoricaine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Blé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 </a:t>
            </a:r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</a:t>
            </a:r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œufs </a:t>
            </a:r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maison </a:t>
            </a:r>
            <a:endParaRPr lang="fr-FR" sz="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6896700" y="1886227"/>
            <a:ext cx="16557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u="sng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Velouté </a:t>
            </a:r>
            <a:r>
              <a:rPr lang="fr-FR" sz="8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8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légumes maison</a:t>
            </a:r>
            <a:endParaRPr lang="fr-FR" sz="800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Œuf mollet </a:t>
            </a:r>
            <a:r>
              <a:rPr lang="fr-FR" sz="8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gratiné</a:t>
            </a:r>
            <a:endParaRPr lang="fr-FR" sz="800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Epinards à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crème </a:t>
            </a:r>
            <a:r>
              <a:rPr lang="fr-FR" sz="8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Pommes de terre vapeur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800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</a:t>
            </a:r>
            <a:endParaRPr lang="fr-FR" sz="8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Gâteau au 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 maison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851B03A-004C-AE42-E00A-73F36B35DB98}"/>
              </a:ext>
            </a:extLst>
          </p:cNvPr>
          <p:cNvSpPr txBox="1"/>
          <p:nvPr/>
        </p:nvSpPr>
        <p:spPr>
          <a:xfrm>
            <a:off x="2236206" y="63374"/>
            <a:ext cx="5038360" cy="1133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ANNÉE SCOLAIRE </a:t>
            </a:r>
          </a:p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 </a:t>
            </a:r>
            <a:r>
              <a:rPr lang="fr-FR" sz="3400" dirty="0" smtClean="0">
                <a:solidFill>
                  <a:srgbClr val="6C180E"/>
                </a:solidFill>
                <a:latin typeface="Bebas Neue Book" panose="00000500000000000000" pitchFamily="50" charset="0"/>
              </a:rPr>
              <a:t>2024/2025</a:t>
            </a:r>
            <a:endParaRPr lang="fr-FR" sz="3400" dirty="0">
              <a:solidFill>
                <a:srgbClr val="6C180E"/>
              </a:solidFill>
              <a:latin typeface="Bebas Neue Book" panose="00000500000000000000" pitchFamily="50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3471037" y="3148920"/>
            <a:ext cx="1890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Quiche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maison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Sauté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bœuf sauce à la moutarde 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Soufflé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maison </a:t>
            </a:r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800" dirty="0" smtClean="0">
                <a:highlight>
                  <a:srgbClr val="00FF00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Formage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Assortiment de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 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 de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Melleray - Gaufrette 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1B2AB984-B0E0-34B9-08F4-E4DBA2BA2CFC}"/>
              </a:ext>
            </a:extLst>
          </p:cNvPr>
          <p:cNvSpPr txBox="1"/>
          <p:nvPr/>
        </p:nvSpPr>
        <p:spPr>
          <a:xfrm>
            <a:off x="455121" y="3422240"/>
            <a:ext cx="158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Du 10 </a:t>
            </a:r>
            <a:r>
              <a:rPr lang="fr-FR" sz="1400" b="1" dirty="0">
                <a:latin typeface="Century Gothic" panose="020B0502020202020204" pitchFamily="34" charset="0"/>
              </a:rPr>
              <a:t>au 14 Mars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1818864" y="3251574"/>
            <a:ext cx="18992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Pomelo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Feuilleté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poulet et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poireaux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plats </a:t>
            </a:r>
            <a:r>
              <a:rPr lang="fr-FR" sz="8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800" dirty="0">
              <a:highlight>
                <a:srgbClr val="00FF00"/>
              </a:highlight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 fermier</a:t>
            </a:r>
          </a:p>
          <a:p>
            <a:pPr algn="ctr"/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Chunky Brownie</a:t>
            </a:r>
          </a:p>
          <a:p>
            <a:pPr algn="ctr"/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6924071" y="4401920"/>
            <a:ext cx="1685139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Century Gothic" panose="020B0502020202020204" pitchFamily="34" charset="0"/>
              </a:rPr>
              <a:t>Concombre </a:t>
            </a:r>
            <a:r>
              <a:rPr lang="fr-FR" sz="800" dirty="0" smtClean="0">
                <a:latin typeface="Century Gothic" panose="020B0502020202020204" pitchFamily="34" charset="0"/>
              </a:rPr>
              <a:t>à </a:t>
            </a:r>
            <a:r>
              <a:rPr lang="fr-FR" sz="800" dirty="0">
                <a:latin typeface="Century Gothic" panose="020B0502020202020204" pitchFamily="34" charset="0"/>
              </a:rPr>
              <a:t>la crème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</a:rPr>
              <a:t>Rolls de poulet </a:t>
            </a:r>
            <a:r>
              <a:rPr lang="fr-FR" sz="800" dirty="0" smtClean="0">
                <a:latin typeface="Century Gothic" panose="020B0502020202020204" pitchFamily="34" charset="0"/>
              </a:rPr>
              <a:t>fruits secs </a:t>
            </a:r>
            <a:r>
              <a:rPr lang="fr-FR" sz="800" dirty="0">
                <a:latin typeface="Century Gothic" panose="020B0502020202020204" pitchFamily="34" charset="0"/>
              </a:rPr>
              <a:t>et </a:t>
            </a:r>
            <a:r>
              <a:rPr lang="fr-FR" sz="800" dirty="0" smtClean="0">
                <a:latin typeface="Century Gothic" panose="020B0502020202020204" pitchFamily="34" charset="0"/>
              </a:rPr>
              <a:t>marrons</a:t>
            </a:r>
            <a:endParaRPr lang="fr-FR" sz="800" dirty="0">
              <a:latin typeface="Century Gothic" panose="020B0502020202020204" pitchFamily="34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</a:rPr>
              <a:t>Haricots verts </a:t>
            </a:r>
            <a:r>
              <a:rPr lang="fr-FR" sz="8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800" dirty="0">
              <a:highlight>
                <a:srgbClr val="00FF00"/>
              </a:highlight>
              <a:latin typeface="Century Gothic" panose="020B0502020202020204" pitchFamily="34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</a:rPr>
              <a:t>Fromage 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</a:rPr>
              <a:t>Salade </a:t>
            </a:r>
            <a:r>
              <a:rPr lang="fr-FR" sz="800" dirty="0" smtClean="0">
                <a:latin typeface="Century Gothic" panose="020B0502020202020204" pitchFamily="34" charset="0"/>
              </a:rPr>
              <a:t>de fruits</a:t>
            </a:r>
          </a:p>
          <a:p>
            <a:pPr algn="ctr"/>
            <a:endParaRPr lang="fr-FR" sz="800" dirty="0">
              <a:latin typeface="Century Gothic" panose="020B0502020202020204" pitchFamily="34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anane - madeleine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8452698" y="4319036"/>
            <a:ext cx="1839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5125905" y="5711421"/>
            <a:ext cx="17085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6859628" y="5562767"/>
            <a:ext cx="18297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800" dirty="0" smtClean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8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pâtes </a:t>
            </a:r>
            <a:r>
              <a:rPr lang="fr-FR" sz="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surimi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Soufflé de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poisson 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Chou-fleur </a:t>
            </a:r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omage 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 de Melleray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rème à la vanille 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Cookies </a:t>
            </a: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03CD5786-52EB-9518-CC87-8A946D64C633}"/>
              </a:ext>
            </a:extLst>
          </p:cNvPr>
          <p:cNvSpPr txBox="1"/>
          <p:nvPr/>
        </p:nvSpPr>
        <p:spPr>
          <a:xfrm>
            <a:off x="8508612" y="3245460"/>
            <a:ext cx="192953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oleslaw </a:t>
            </a:r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Hachis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végétal</a:t>
            </a: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blanc aux coulis </a:t>
            </a:r>
            <a:endParaRPr lang="fr-FR" sz="800" dirty="0" smtClean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fruits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Cheesecake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298725" y="1720744"/>
            <a:ext cx="905346" cy="1018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800873" y="3307594"/>
            <a:ext cx="5343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fr-FR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25BC61A4-9A49-BBD2-4190-2A354633835B}"/>
              </a:ext>
            </a:extLst>
          </p:cNvPr>
          <p:cNvSpPr txBox="1"/>
          <p:nvPr/>
        </p:nvSpPr>
        <p:spPr>
          <a:xfrm>
            <a:off x="1893904" y="1991305"/>
            <a:ext cx="1724000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Terrine de poisson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à la crème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Steak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haché au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poivre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verts / flageolets 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8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Banane</a:t>
            </a: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Croissant</a:t>
            </a: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FD134708-465A-EE7C-2A62-B1B68E63B9F1}"/>
              </a:ext>
            </a:extLst>
          </p:cNvPr>
          <p:cNvSpPr txBox="1"/>
          <p:nvPr/>
        </p:nvSpPr>
        <p:spPr>
          <a:xfrm>
            <a:off x="1930239" y="4373344"/>
            <a:ext cx="154979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Rillettes </a:t>
            </a:r>
            <a:endParaRPr lang="fr-FR" sz="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Rabe de lapin </a:t>
            </a:r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aux champignons </a:t>
            </a:r>
            <a:endParaRPr lang="fr-FR" sz="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Coquillettes</a:t>
            </a:r>
            <a:endParaRPr lang="fr-FR" sz="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 </a:t>
            </a:r>
            <a:endParaRPr lang="fr-FR" sz="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barre de chocolat</a:t>
            </a: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D293DD65-BBEA-B709-06C8-B03A4859EF55}"/>
              </a:ext>
            </a:extLst>
          </p:cNvPr>
          <p:cNvSpPr txBox="1"/>
          <p:nvPr/>
        </p:nvSpPr>
        <p:spPr>
          <a:xfrm>
            <a:off x="3570886" y="4352650"/>
            <a:ext cx="175270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u="sng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 blanc / maÏs 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Cordon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végétal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 pois /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flottante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amandes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grillées 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Kiwi 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Quatre-quarts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127A1DAE-6902-E9CE-E32B-DA9DC4B307C3}"/>
              </a:ext>
            </a:extLst>
          </p:cNvPr>
          <p:cNvSpPr txBox="1"/>
          <p:nvPr/>
        </p:nvSpPr>
        <p:spPr>
          <a:xfrm rot="10800000" flipV="1">
            <a:off x="1880113" y="5554045"/>
            <a:ext cx="166155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00FF00"/>
              </a:highlight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b="1" u="sng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</a:t>
            </a:r>
            <a:r>
              <a:rPr lang="fr-FR" sz="8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végétarien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Œuf mayonnaise</a:t>
            </a:r>
            <a:endParaRPr lang="fr-FR" sz="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Blanquette végétale</a:t>
            </a:r>
            <a:endParaRPr lang="fr-FR" sz="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Riz </a:t>
            </a:r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curry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Orange </a:t>
            </a:r>
            <a:endParaRPr lang="fr-FR" sz="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confiture </a:t>
            </a: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C91C6C63-C988-3687-DBCA-B4B3F290C92E}"/>
              </a:ext>
            </a:extLst>
          </p:cNvPr>
          <p:cNvSpPr txBox="1"/>
          <p:nvPr/>
        </p:nvSpPr>
        <p:spPr>
          <a:xfrm rot="10800000" flipV="1">
            <a:off x="3577634" y="5615261"/>
            <a:ext cx="165833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d’endives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l’emmental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Rôti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porc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aux champignons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Purée de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courge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Compote maison</a:t>
            </a: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range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sanguine </a:t>
            </a: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secs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905B83B3-E443-D7F3-9177-84D40B5C3747}"/>
              </a:ext>
            </a:extLst>
          </p:cNvPr>
          <p:cNvSpPr txBox="1"/>
          <p:nvPr/>
        </p:nvSpPr>
        <p:spPr>
          <a:xfrm rot="10800000" flipV="1">
            <a:off x="5216760" y="5637610"/>
            <a:ext cx="1687426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u="sng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coleslaw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Hachis végétal</a:t>
            </a: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blanc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coulis de fruits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Cheesecake 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46B64BCA-E9E9-88D6-BFD7-8FE67219F181}"/>
              </a:ext>
            </a:extLst>
          </p:cNvPr>
          <p:cNvSpPr txBox="1"/>
          <p:nvPr/>
        </p:nvSpPr>
        <p:spPr>
          <a:xfrm rot="10800000" flipV="1">
            <a:off x="5275912" y="4412095"/>
            <a:ext cx="1612175" cy="1215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Jambon macédoine</a:t>
            </a:r>
          </a:p>
          <a:p>
            <a:pPr algn="ctr"/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Omelette emmental</a:t>
            </a:r>
          </a:p>
          <a:p>
            <a:pPr algn="ctr"/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Brocolis </a:t>
            </a:r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Petit Suisse </a:t>
            </a:r>
            <a:endParaRPr lang="fr-FR" sz="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Ananas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hausson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pommes </a:t>
            </a:r>
          </a:p>
          <a:p>
            <a:pPr algn="ctr"/>
            <a:endParaRPr lang="fr-FR" sz="900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CBF51E04-7FF3-880A-EFA8-C246FDB6225D}"/>
              </a:ext>
            </a:extLst>
          </p:cNvPr>
          <p:cNvSpPr txBox="1"/>
          <p:nvPr/>
        </p:nvSpPr>
        <p:spPr>
          <a:xfrm>
            <a:off x="8551761" y="4362141"/>
            <a:ext cx="17361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latin typeface="Century Gothic" panose="020B0502020202020204" pitchFamily="34" charset="0"/>
              </a:rPr>
              <a:t>Betteraves rouges </a:t>
            </a:r>
            <a:r>
              <a:rPr lang="fr-FR" sz="800" dirty="0" smtClean="0">
                <a:latin typeface="Century Gothic" panose="020B0502020202020204" pitchFamily="34" charset="0"/>
              </a:rPr>
              <a:t>râpées</a:t>
            </a:r>
            <a:endParaRPr lang="fr-FR" sz="800" dirty="0">
              <a:latin typeface="Century Gothic" panose="020B0502020202020204" pitchFamily="34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</a:rPr>
              <a:t>Boulettes </a:t>
            </a:r>
            <a:r>
              <a:rPr lang="fr-FR" sz="800" dirty="0">
                <a:latin typeface="Century Gothic" panose="020B0502020202020204" pitchFamily="34" charset="0"/>
              </a:rPr>
              <a:t>de </a:t>
            </a:r>
            <a:r>
              <a:rPr lang="fr-FR" sz="800" dirty="0" smtClean="0">
                <a:latin typeface="Century Gothic" panose="020B0502020202020204" pitchFamily="34" charset="0"/>
              </a:rPr>
              <a:t>bœuf à la 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</a:rPr>
              <a:t>sauce tomates </a:t>
            </a:r>
            <a:endParaRPr lang="fr-FR" sz="800" dirty="0">
              <a:latin typeface="Century Gothic" panose="020B0502020202020204" pitchFamily="34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</a:rPr>
              <a:t>Purée maison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</a:rPr>
              <a:t>Crème maison </a:t>
            </a: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80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  -</a:t>
            </a:r>
          </a:p>
          <a:p>
            <a:pPr algn="ctr"/>
            <a:r>
              <a:rPr lang="fr-FR" sz="80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 </a:t>
            </a:r>
            <a:r>
              <a:rPr lang="fr-FR" sz="80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 beurre » 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xmlns="" id="{66D46421-CB49-3AB3-EBC0-BF434B6C9656}"/>
              </a:ext>
            </a:extLst>
          </p:cNvPr>
          <p:cNvSpPr txBox="1"/>
          <p:nvPr/>
        </p:nvSpPr>
        <p:spPr>
          <a:xfrm>
            <a:off x="8609210" y="5636784"/>
            <a:ext cx="1575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râpées 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Rôti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bœuf </a:t>
            </a:r>
          </a:p>
          <a:p>
            <a:pPr algn="ctr"/>
            <a:r>
              <a:rPr lang="fr-FR" sz="8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Pommes de terre sautées </a:t>
            </a:r>
            <a:endParaRPr lang="fr-FR" sz="8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Mouss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au chocolat</a:t>
            </a:r>
            <a:endParaRPr lang="fr-FR" sz="8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 de M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elleray - Madeleine 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FF3DAA58-C865-93BC-6413-264E6C507C27}"/>
              </a:ext>
            </a:extLst>
          </p:cNvPr>
          <p:cNvSpPr txBox="1"/>
          <p:nvPr/>
        </p:nvSpPr>
        <p:spPr>
          <a:xfrm>
            <a:off x="598774" y="4586399"/>
            <a:ext cx="1304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Du 17 </a:t>
            </a:r>
            <a:r>
              <a:rPr lang="fr-FR" sz="1400" b="1" dirty="0">
                <a:latin typeface="Century Gothic" panose="020B0502020202020204" pitchFamily="34" charset="0"/>
              </a:rPr>
              <a:t>au 21 Mars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81F48FB8-9990-1228-352B-D8B5A9EA58FB}"/>
              </a:ext>
            </a:extLst>
          </p:cNvPr>
          <p:cNvSpPr txBox="1"/>
          <p:nvPr/>
        </p:nvSpPr>
        <p:spPr>
          <a:xfrm>
            <a:off x="636331" y="5712172"/>
            <a:ext cx="1338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Du 24 </a:t>
            </a:r>
            <a:r>
              <a:rPr lang="fr-FR" sz="1400" b="1" dirty="0">
                <a:latin typeface="Century Gothic" panose="020B0502020202020204" pitchFamily="34" charset="0"/>
              </a:rPr>
              <a:t>au 28 Mars</a:t>
            </a:r>
          </a:p>
        </p:txBody>
      </p:sp>
    </p:spTree>
    <p:extLst>
      <p:ext uri="{BB962C8B-B14F-4D97-AF65-F5344CB8AC3E}">
        <p14:creationId xmlns:p14="http://schemas.microsoft.com/office/powerpoint/2010/main" val="41533328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5116</TotalTime>
  <Words>412</Words>
  <Application>Microsoft Office PowerPoint</Application>
  <PresentationFormat>Personnalisé</PresentationFormat>
  <Paragraphs>158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Bebas Neue Book</vt:lpstr>
      <vt:lpstr>Calibri</vt:lpstr>
      <vt:lpstr>Calibri Light</vt:lpstr>
      <vt:lpstr>Century Gothic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com01</dc:creator>
  <cp:lastModifiedBy>affscol01</cp:lastModifiedBy>
  <cp:revision>260</cp:revision>
  <cp:lastPrinted>2025-02-14T09:36:56Z</cp:lastPrinted>
  <dcterms:created xsi:type="dcterms:W3CDTF">2022-06-10T11:49:18Z</dcterms:created>
  <dcterms:modified xsi:type="dcterms:W3CDTF">2025-02-14T14:20:37Z</dcterms:modified>
</cp:coreProperties>
</file>