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8238"/>
    <a:srgbClr val="FF66CC"/>
    <a:srgbClr val="FF9933"/>
    <a:srgbClr val="6C180E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08" y="13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04/02/2025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93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EF05E6C1-014C-FA16-512B-F6C7807031C2}"/>
              </a:ext>
            </a:extLst>
          </p:cNvPr>
          <p:cNvSpPr txBox="1"/>
          <p:nvPr/>
        </p:nvSpPr>
        <p:spPr>
          <a:xfrm>
            <a:off x="636331" y="2263515"/>
            <a:ext cx="1249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10 au</a:t>
            </a:r>
          </a:p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14 Février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109E8BB7-7033-46E6-1C4C-9B44BC158AA9}"/>
              </a:ext>
            </a:extLst>
          </p:cNvPr>
          <p:cNvSpPr txBox="1"/>
          <p:nvPr/>
        </p:nvSpPr>
        <p:spPr>
          <a:xfrm>
            <a:off x="6866081" y="3192627"/>
            <a:ext cx="1744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au fromage</a:t>
            </a: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Filet de sole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grillé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pesto rouge</a:t>
            </a: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vichy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Mandarine 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758B2EF0-C533-B407-12FD-6B22ADB13D37}"/>
              </a:ext>
            </a:extLst>
          </p:cNvPr>
          <p:cNvSpPr txBox="1"/>
          <p:nvPr/>
        </p:nvSpPr>
        <p:spPr>
          <a:xfrm>
            <a:off x="5199101" y="3239241"/>
            <a:ext cx="1697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d’endives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bleu</a:t>
            </a: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Poulet </a:t>
            </a: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Frites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de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Crème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vanille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Madeleine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3577635" y="1930136"/>
            <a:ext cx="1597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Taboulé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veau aux morilles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</a:t>
            </a:r>
            <a:endParaRPr lang="fr-FR" sz="900" b="1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fruits</a:t>
            </a: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Banane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Fourré à la fraise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1847747" y="1983540"/>
            <a:ext cx="180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Rosette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cornichons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volaille au curry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pilaf</a:t>
            </a: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de Melleray </a:t>
            </a:r>
            <a:endParaRPr lang="fr-FR" sz="900" dirty="0">
              <a:solidFill>
                <a:srgbClr val="FF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Croissant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5205534" y="1702069"/>
            <a:ext cx="16668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verte - maïs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Boulette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panée au fromage 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Poêlée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forestière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spéculos</a:t>
            </a: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Crème pralinée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Quatre-quarts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8529261" y="1998242"/>
            <a:ext cx="169148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râpées dés d’emmental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FF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Pavé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merlu m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ariné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l’aneth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citron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Penne</a:t>
            </a: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Galette aux pommes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 - Madeleine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6850804" y="1971279"/>
            <a:ext cx="1804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Œuf mimosa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Potée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chou </a:t>
            </a:r>
            <a:endParaRPr lang="fr-FR" sz="900" dirty="0" smtClean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petit salé-saucisse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Clémentine 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Compote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Pépito »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851B03A-004C-AE42-E00A-73F36B35DB98}"/>
              </a:ext>
            </a:extLst>
          </p:cNvPr>
          <p:cNvSpPr txBox="1"/>
          <p:nvPr/>
        </p:nvSpPr>
        <p:spPr>
          <a:xfrm>
            <a:off x="2225442" y="15763"/>
            <a:ext cx="62164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</a:t>
            </a:r>
            <a:r>
              <a:rPr lang="fr-FR" sz="3400" b="1" dirty="0" smtClean="0">
                <a:solidFill>
                  <a:srgbClr val="008238"/>
                </a:solidFill>
                <a:latin typeface="Bebas Neue Book" panose="00000500000000000000" pitchFamily="50" charset="0"/>
              </a:rPr>
              <a:t>ALSH Les Chênes </a:t>
            </a:r>
            <a:r>
              <a:rPr lang="fr-FR" sz="3400" b="1" dirty="0" smtClean="0">
                <a:solidFill>
                  <a:schemeClr val="bg1"/>
                </a:solidFill>
                <a:latin typeface="Bebas Neue Book" panose="00000500000000000000" pitchFamily="50" charset="0"/>
              </a:rPr>
              <a:t>vacances hiver 2025 </a:t>
            </a:r>
            <a:endParaRPr lang="fr-FR" sz="3400" b="1" dirty="0">
              <a:solidFill>
                <a:schemeClr val="bg1"/>
              </a:solidFill>
              <a:latin typeface="Bebas Neue Book" panose="00000500000000000000" pitchFamily="50" charset="0"/>
            </a:endParaRPr>
          </a:p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3507969" y="3245311"/>
            <a:ext cx="169759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Coleslaw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Paella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végétale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Galette frangipane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Cookies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Jus de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1B2AB984-B0E0-34B9-08F4-E4DBA2BA2CFC}"/>
              </a:ext>
            </a:extLst>
          </p:cNvPr>
          <p:cNvSpPr txBox="1"/>
          <p:nvPr/>
        </p:nvSpPr>
        <p:spPr>
          <a:xfrm>
            <a:off x="455121" y="3422240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17 au 21 Février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1799995" y="3158284"/>
            <a:ext cx="1899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de riz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Noix de joue de porc confite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sauce moutarde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beurre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à la vanille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ommes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Melleray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Petit écolier »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6896700" y="4402956"/>
            <a:ext cx="17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8452698" y="4319036"/>
            <a:ext cx="183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5195639" y="5713531"/>
            <a:ext cx="17085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6902905" y="5573385"/>
            <a:ext cx="154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3CD5786-52EB-9518-CC87-8A946D64C633}"/>
              </a:ext>
            </a:extLst>
          </p:cNvPr>
          <p:cNvSpPr txBox="1"/>
          <p:nvPr/>
        </p:nvSpPr>
        <p:spPr>
          <a:xfrm>
            <a:off x="8530579" y="3150589"/>
            <a:ext cx="1929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Concombre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vinaigrette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bœuf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provençale</a:t>
            </a: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Gratin de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chou-fleur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au sucre de canne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Pain fromage 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298725" y="1720744"/>
            <a:ext cx="905346" cy="101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56FD3120-06CD-4881-B4B4-620A6E6CF2EF}"/>
              </a:ext>
            </a:extLst>
          </p:cNvPr>
          <p:cNvSpPr txBox="1"/>
          <p:nvPr/>
        </p:nvSpPr>
        <p:spPr>
          <a:xfrm>
            <a:off x="1131483" y="4457904"/>
            <a:ext cx="61251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8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18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246056" y="4918374"/>
            <a:ext cx="5918956" cy="957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2800873" y="4688368"/>
            <a:ext cx="6095992" cy="1415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105665" y="4827236"/>
            <a:ext cx="5634681" cy="1048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4918</TotalTime>
  <Words>209</Words>
  <Application>Microsoft Office PowerPoint</Application>
  <PresentationFormat>Personnalisé</PresentationFormat>
  <Paragraphs>78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249</cp:revision>
  <cp:lastPrinted>2025-01-30T10:52:45Z</cp:lastPrinted>
  <dcterms:created xsi:type="dcterms:W3CDTF">2022-06-10T11:49:18Z</dcterms:created>
  <dcterms:modified xsi:type="dcterms:W3CDTF">2025-02-04T10:58:30Z</dcterms:modified>
</cp:coreProperties>
</file>