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8238"/>
    <a:srgbClr val="FF66CC"/>
    <a:srgbClr val="FF9933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608" y="138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04/02/2025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93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EF05E6C1-014C-FA16-512B-F6C7807031C2}"/>
              </a:ext>
            </a:extLst>
          </p:cNvPr>
          <p:cNvSpPr txBox="1"/>
          <p:nvPr/>
        </p:nvSpPr>
        <p:spPr>
          <a:xfrm>
            <a:off x="636331" y="2263515"/>
            <a:ext cx="1249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10 au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14 Février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xmlns="" id="{109E8BB7-7033-46E6-1C4C-9B44BC158AA9}"/>
              </a:ext>
            </a:extLst>
          </p:cNvPr>
          <p:cNvSpPr txBox="1"/>
          <p:nvPr/>
        </p:nvSpPr>
        <p:spPr>
          <a:xfrm>
            <a:off x="6866081" y="3192627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 au fromage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Filet de sole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grillé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pesto rouge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vichy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Mandarine 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xmlns="" id="{758B2EF0-C533-B407-12FD-6B22ADB13D37}"/>
              </a:ext>
            </a:extLst>
          </p:cNvPr>
          <p:cNvSpPr txBox="1"/>
          <p:nvPr/>
        </p:nvSpPr>
        <p:spPr>
          <a:xfrm>
            <a:off x="5199101" y="3239241"/>
            <a:ext cx="1697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d’endives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bleu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Poulet </a:t>
            </a: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de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vanille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Madeleine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3577635" y="1930136"/>
            <a:ext cx="1597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Taboulé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Rôti </a:t>
            </a:r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veau aux morilles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endParaRPr lang="fr-FR" sz="900" b="1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fruits</a:t>
            </a: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Fourré à la fraise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1847747" y="1983540"/>
            <a:ext cx="180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Rosette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cornichons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volaille au curry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 pilaf</a:t>
            </a: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Poire de Melleray </a:t>
            </a:r>
            <a:endParaRPr lang="fr-FR" sz="900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Croissant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5205534" y="1702069"/>
            <a:ext cx="1666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verte - maïs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Boulette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panée au fromage </a:t>
            </a: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Poêlée </a:t>
            </a:r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forestière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spéculos</a:t>
            </a: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Crème pralinée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Quatre-quarts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8529261" y="1998242"/>
            <a:ext cx="169148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 dés d’emmental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solidFill>
                <a:srgbClr val="FF00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merlu m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ariné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l’aneth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citron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Penne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Galette aux pommes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 - Madeleine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xmlns="" id="{1AF569CB-8B3D-0BCC-0017-00C4599C94C7}"/>
              </a:ext>
            </a:extLst>
          </p:cNvPr>
          <p:cNvSpPr txBox="1"/>
          <p:nvPr/>
        </p:nvSpPr>
        <p:spPr>
          <a:xfrm>
            <a:off x="6850804" y="1971279"/>
            <a:ext cx="1804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 mimosa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Potée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chou </a:t>
            </a:r>
            <a:endParaRPr lang="fr-FR" sz="9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 salé-saucisse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Clémentine </a:t>
            </a:r>
          </a:p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Compote </a:t>
            </a:r>
            <a:r>
              <a:rPr lang="fr-FR" sz="9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Pépito »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7851B03A-004C-AE42-E00A-73F36B35DB98}"/>
              </a:ext>
            </a:extLst>
          </p:cNvPr>
          <p:cNvSpPr txBox="1"/>
          <p:nvPr/>
        </p:nvSpPr>
        <p:spPr>
          <a:xfrm>
            <a:off x="2225442" y="15763"/>
            <a:ext cx="621649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</a:t>
            </a:r>
            <a:r>
              <a:rPr lang="fr-FR" sz="3400" b="1" dirty="0" smtClean="0">
                <a:solidFill>
                  <a:srgbClr val="008238"/>
                </a:solidFill>
                <a:latin typeface="Bebas Neue Book" panose="00000500000000000000" pitchFamily="50" charset="0"/>
              </a:rPr>
              <a:t>ALSH Les Chênes </a:t>
            </a:r>
            <a:r>
              <a:rPr lang="fr-FR" sz="3400" b="1" dirty="0" smtClean="0">
                <a:solidFill>
                  <a:schemeClr val="bg1"/>
                </a:solidFill>
                <a:latin typeface="Bebas Neue Book" panose="00000500000000000000" pitchFamily="50" charset="0"/>
              </a:rPr>
              <a:t>vacances hiver 2025 </a:t>
            </a:r>
            <a:endParaRPr lang="fr-FR" sz="3400" b="1" dirty="0">
              <a:solidFill>
                <a:schemeClr val="bg1"/>
              </a:solidFill>
              <a:latin typeface="Bebas Neue Book" panose="00000500000000000000" pitchFamily="50" charset="0"/>
            </a:endParaRPr>
          </a:p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  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3507969" y="3245311"/>
            <a:ext cx="169759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Coleslaw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Paella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Galette frangipane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 </a:t>
            </a: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de 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17 au 21 Février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1799995" y="3158284"/>
            <a:ext cx="18992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riz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Noix de joue de porc confite </a:t>
            </a:r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moutarde 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beurre</a:t>
            </a:r>
          </a:p>
          <a:p>
            <a:pPr algn="ctr"/>
            <a:r>
              <a:rPr lang="fr-FR" sz="9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r>
              <a:rPr lang="fr-FR" sz="9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Crème à la vanille</a:t>
            </a:r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ommes </a:t>
            </a:r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Melleray</a:t>
            </a: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Petit écolier »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896700" y="4402956"/>
            <a:ext cx="1768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8452698" y="4319036"/>
            <a:ext cx="1839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5195639" y="5713531"/>
            <a:ext cx="170854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xmlns="" id="{1BE2847B-BBFF-B246-FA88-FBB132CE9B0D}"/>
              </a:ext>
            </a:extLst>
          </p:cNvPr>
          <p:cNvSpPr txBox="1"/>
          <p:nvPr/>
        </p:nvSpPr>
        <p:spPr>
          <a:xfrm>
            <a:off x="6902905" y="5573385"/>
            <a:ext cx="154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03CD5786-52EB-9518-CC87-8A946D64C633}"/>
              </a:ext>
            </a:extLst>
          </p:cNvPr>
          <p:cNvSpPr txBox="1"/>
          <p:nvPr/>
        </p:nvSpPr>
        <p:spPr>
          <a:xfrm>
            <a:off x="8530579" y="3150589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vinaigrette</a:t>
            </a:r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Sauté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provençale</a:t>
            </a: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de </a:t>
            </a:r>
            <a:r>
              <a:rPr lang="fr-FR" sz="9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</a:t>
            </a:r>
            <a:endParaRPr lang="fr-FR" sz="9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au sucre de canne </a:t>
            </a:r>
            <a:r>
              <a:rPr lang="fr-FR" sz="9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</a:t>
            </a:r>
          </a:p>
          <a:p>
            <a:pPr algn="ctr"/>
            <a:endParaRPr lang="fr-FR" sz="9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 fromage 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xmlns="" id="{56FD3120-06CD-4881-B4B4-620A6E6CF2EF}"/>
              </a:ext>
            </a:extLst>
          </p:cNvPr>
          <p:cNvSpPr txBox="1"/>
          <p:nvPr/>
        </p:nvSpPr>
        <p:spPr>
          <a:xfrm>
            <a:off x="1131483" y="4457904"/>
            <a:ext cx="61251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1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2246056" y="4918374"/>
            <a:ext cx="5918956" cy="957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2800873" y="4688368"/>
            <a:ext cx="6095992" cy="1415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105665" y="4827236"/>
            <a:ext cx="5634681" cy="1048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4918</TotalTime>
  <Words>209</Words>
  <Application>Microsoft Office PowerPoint</Application>
  <PresentationFormat>Personnalisé</PresentationFormat>
  <Paragraphs>78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249</cp:revision>
  <cp:lastPrinted>2025-01-30T10:52:45Z</cp:lastPrinted>
  <dcterms:created xsi:type="dcterms:W3CDTF">2022-06-10T11:49:18Z</dcterms:created>
  <dcterms:modified xsi:type="dcterms:W3CDTF">2025-02-04T10:58:30Z</dcterms:modified>
</cp:coreProperties>
</file>